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3" r:id="rId11"/>
    <p:sldId id="266" r:id="rId12"/>
    <p:sldId id="267" r:id="rId13"/>
    <p:sldId id="270" r:id="rId14"/>
    <p:sldId id="268" r:id="rId15"/>
    <p:sldId id="271" r:id="rId16"/>
    <p:sldId id="273" r:id="rId17"/>
    <p:sldId id="279" r:id="rId18"/>
    <p:sldId id="274" r:id="rId19"/>
    <p:sldId id="280" r:id="rId20"/>
    <p:sldId id="276" r:id="rId21"/>
    <p:sldId id="277" r:id="rId22"/>
    <p:sldId id="278" r:id="rId23"/>
    <p:sldId id="281" r:id="rId24"/>
    <p:sldId id="282" r:id="rId25"/>
    <p:sldId id="283" r:id="rId26"/>
    <p:sldId id="300" r:id="rId27"/>
    <p:sldId id="284" r:id="rId28"/>
    <p:sldId id="285" r:id="rId29"/>
    <p:sldId id="286" r:id="rId30"/>
    <p:sldId id="287" r:id="rId31"/>
    <p:sldId id="293" r:id="rId32"/>
    <p:sldId id="294" r:id="rId33"/>
    <p:sldId id="295" r:id="rId34"/>
    <p:sldId id="290" r:id="rId35"/>
    <p:sldId id="297" r:id="rId36"/>
    <p:sldId id="292" r:id="rId37"/>
    <p:sldId id="296" r:id="rId38"/>
    <p:sldId id="291" r:id="rId39"/>
    <p:sldId id="298" r:id="rId40"/>
    <p:sldId id="299" r:id="rId41"/>
    <p:sldId id="302" r:id="rId42"/>
    <p:sldId id="288" r:id="rId43"/>
    <p:sldId id="303" r:id="rId44"/>
    <p:sldId id="314" r:id="rId45"/>
    <p:sldId id="315" r:id="rId46"/>
    <p:sldId id="317" r:id="rId47"/>
    <p:sldId id="318" r:id="rId48"/>
    <p:sldId id="319" r:id="rId49"/>
    <p:sldId id="320" r:id="rId50"/>
    <p:sldId id="316" r:id="rId51"/>
    <p:sldId id="321" r:id="rId52"/>
    <p:sldId id="322" r:id="rId53"/>
    <p:sldId id="323" r:id="rId54"/>
    <p:sldId id="324" r:id="rId55"/>
    <p:sldId id="325" r:id="rId56"/>
    <p:sldId id="326" r:id="rId57"/>
    <p:sldId id="327" r:id="rId58"/>
    <p:sldId id="328" r:id="rId59"/>
    <p:sldId id="304" r:id="rId60"/>
    <p:sldId id="305" r:id="rId61"/>
    <p:sldId id="306" r:id="rId62"/>
    <p:sldId id="308" r:id="rId63"/>
    <p:sldId id="329" r:id="rId64"/>
    <p:sldId id="330" r:id="rId65"/>
    <p:sldId id="309" r:id="rId66"/>
    <p:sldId id="310" r:id="rId67"/>
    <p:sldId id="311" r:id="rId68"/>
    <p:sldId id="312" r:id="rId69"/>
    <p:sldId id="313" r:id="rId70"/>
    <p:sldId id="301" r:id="rId71"/>
    <p:sldId id="307" r:id="rId72"/>
    <p:sldId id="349" r:id="rId73"/>
    <p:sldId id="350" r:id="rId74"/>
    <p:sldId id="351" r:id="rId75"/>
    <p:sldId id="331" r:id="rId76"/>
    <p:sldId id="332" r:id="rId77"/>
    <p:sldId id="333" r:id="rId78"/>
    <p:sldId id="334" r:id="rId79"/>
    <p:sldId id="335" r:id="rId80"/>
    <p:sldId id="336" r:id="rId81"/>
    <p:sldId id="338" r:id="rId82"/>
    <p:sldId id="337" r:id="rId83"/>
    <p:sldId id="345" r:id="rId84"/>
    <p:sldId id="347" r:id="rId85"/>
    <p:sldId id="339" r:id="rId86"/>
    <p:sldId id="344" r:id="rId87"/>
    <p:sldId id="341" r:id="rId88"/>
    <p:sldId id="342" r:id="rId89"/>
    <p:sldId id="352" r:id="rId90"/>
    <p:sldId id="343" r:id="rId91"/>
    <p:sldId id="346" r:id="rId92"/>
    <p:sldId id="353" r:id="rId93"/>
    <p:sldId id="340" r:id="rId94"/>
    <p:sldId id="348" r:id="rId9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vikant Tyagi" userId="3bf946d6a34a00d3" providerId="LiveId" clId="{82626B8F-52C5-4BE4-B769-16D4F4986F85}"/>
    <pc:docChg chg="undo custSel mod addSld delSld modSld sldOrd addSection delSection">
      <pc:chgData name="Ravikant Tyagi" userId="3bf946d6a34a00d3" providerId="LiveId" clId="{82626B8F-52C5-4BE4-B769-16D4F4986F85}" dt="2019-12-21T16:46:41.723" v="9577"/>
      <pc:docMkLst>
        <pc:docMk/>
      </pc:docMkLst>
      <pc:sldChg chg="modSp">
        <pc:chgData name="Ravikant Tyagi" userId="3bf946d6a34a00d3" providerId="LiveId" clId="{82626B8F-52C5-4BE4-B769-16D4F4986F85}" dt="2019-11-22T08:14:52.021" v="5"/>
        <pc:sldMkLst>
          <pc:docMk/>
          <pc:sldMk cId="4182327707" sldId="258"/>
        </pc:sldMkLst>
        <pc:spChg chg="mod">
          <ac:chgData name="Ravikant Tyagi" userId="3bf946d6a34a00d3" providerId="LiveId" clId="{82626B8F-52C5-4BE4-B769-16D4F4986F85}" dt="2019-11-22T08:14:52.021" v="5"/>
          <ac:spMkLst>
            <pc:docMk/>
            <pc:sldMk cId="4182327707" sldId="258"/>
            <ac:spMk id="3" creationId="{D1BFF1CB-97E9-41F6-A762-D63C91A3AA59}"/>
          </ac:spMkLst>
        </pc:spChg>
      </pc:sldChg>
      <pc:sldChg chg="modSp add">
        <pc:chgData name="Ravikant Tyagi" userId="3bf946d6a34a00d3" providerId="LiveId" clId="{82626B8F-52C5-4BE4-B769-16D4F4986F85}" dt="2019-11-22T08:18:15.350" v="76"/>
        <pc:sldMkLst>
          <pc:docMk/>
          <pc:sldMk cId="3348495602" sldId="259"/>
        </pc:sldMkLst>
        <pc:spChg chg="mod">
          <ac:chgData name="Ravikant Tyagi" userId="3bf946d6a34a00d3" providerId="LiveId" clId="{82626B8F-52C5-4BE4-B769-16D4F4986F85}" dt="2019-11-22T08:16:58.692" v="46" actId="122"/>
          <ac:spMkLst>
            <pc:docMk/>
            <pc:sldMk cId="3348495602" sldId="259"/>
            <ac:spMk id="2" creationId="{AA0E5181-7957-415D-8EBF-39E67C1D5786}"/>
          </ac:spMkLst>
        </pc:spChg>
        <pc:spChg chg="mod">
          <ac:chgData name="Ravikant Tyagi" userId="3bf946d6a34a00d3" providerId="LiveId" clId="{82626B8F-52C5-4BE4-B769-16D4F4986F85}" dt="2019-11-22T08:18:15.350" v="76"/>
          <ac:spMkLst>
            <pc:docMk/>
            <pc:sldMk cId="3348495602" sldId="259"/>
            <ac:spMk id="3" creationId="{2D80FE83-DE86-4FDD-A88B-8D19D81A0FFE}"/>
          </ac:spMkLst>
        </pc:spChg>
      </pc:sldChg>
      <pc:sldChg chg="modSp add">
        <pc:chgData name="Ravikant Tyagi" userId="3bf946d6a34a00d3" providerId="LiveId" clId="{82626B8F-52C5-4BE4-B769-16D4F4986F85}" dt="2019-11-22T08:20:31.906" v="87" actId="20577"/>
        <pc:sldMkLst>
          <pc:docMk/>
          <pc:sldMk cId="881548896" sldId="260"/>
        </pc:sldMkLst>
        <pc:spChg chg="mod">
          <ac:chgData name="Ravikant Tyagi" userId="3bf946d6a34a00d3" providerId="LiveId" clId="{82626B8F-52C5-4BE4-B769-16D4F4986F85}" dt="2019-11-22T08:18:46.436" v="81" actId="122"/>
          <ac:spMkLst>
            <pc:docMk/>
            <pc:sldMk cId="881548896" sldId="260"/>
            <ac:spMk id="2" creationId="{DCD3174E-9140-48F7-B4C5-96E03681D70C}"/>
          </ac:spMkLst>
        </pc:spChg>
        <pc:spChg chg="mod">
          <ac:chgData name="Ravikant Tyagi" userId="3bf946d6a34a00d3" providerId="LiveId" clId="{82626B8F-52C5-4BE4-B769-16D4F4986F85}" dt="2019-11-22T08:20:31.906" v="87" actId="20577"/>
          <ac:spMkLst>
            <pc:docMk/>
            <pc:sldMk cId="881548896" sldId="260"/>
            <ac:spMk id="3" creationId="{0AFF9218-1485-4836-8C72-5D49CAB18248}"/>
          </ac:spMkLst>
        </pc:spChg>
      </pc:sldChg>
      <pc:sldChg chg="modSp add">
        <pc:chgData name="Ravikant Tyagi" userId="3bf946d6a34a00d3" providerId="LiveId" clId="{82626B8F-52C5-4BE4-B769-16D4F4986F85}" dt="2019-11-22T08:37:36.436" v="149"/>
        <pc:sldMkLst>
          <pc:docMk/>
          <pc:sldMk cId="1669483165" sldId="261"/>
        </pc:sldMkLst>
        <pc:spChg chg="mod">
          <ac:chgData name="Ravikant Tyagi" userId="3bf946d6a34a00d3" providerId="LiveId" clId="{82626B8F-52C5-4BE4-B769-16D4F4986F85}" dt="2019-11-22T08:24:07.170" v="108" actId="122"/>
          <ac:spMkLst>
            <pc:docMk/>
            <pc:sldMk cId="1669483165" sldId="261"/>
            <ac:spMk id="2" creationId="{BAC7A135-CB9B-4E32-81B0-232CF1719B7F}"/>
          </ac:spMkLst>
        </pc:spChg>
        <pc:spChg chg="mod">
          <ac:chgData name="Ravikant Tyagi" userId="3bf946d6a34a00d3" providerId="LiveId" clId="{82626B8F-52C5-4BE4-B769-16D4F4986F85}" dt="2019-11-22T08:37:36.436" v="149"/>
          <ac:spMkLst>
            <pc:docMk/>
            <pc:sldMk cId="1669483165" sldId="261"/>
            <ac:spMk id="3" creationId="{99A32291-01C1-4249-93DC-2DC35134186A}"/>
          </ac:spMkLst>
        </pc:spChg>
      </pc:sldChg>
      <pc:sldChg chg="addSp delSp modSp add">
        <pc:chgData name="Ravikant Tyagi" userId="3bf946d6a34a00d3" providerId="LiveId" clId="{82626B8F-52C5-4BE4-B769-16D4F4986F85}" dt="2019-11-22T13:07:42.351" v="179" actId="12"/>
        <pc:sldMkLst>
          <pc:docMk/>
          <pc:sldMk cId="1248274921" sldId="262"/>
        </pc:sldMkLst>
        <pc:spChg chg="mod">
          <ac:chgData name="Ravikant Tyagi" userId="3bf946d6a34a00d3" providerId="LiveId" clId="{82626B8F-52C5-4BE4-B769-16D4F4986F85}" dt="2019-11-22T13:07:04.033" v="173" actId="122"/>
          <ac:spMkLst>
            <pc:docMk/>
            <pc:sldMk cId="1248274921" sldId="262"/>
            <ac:spMk id="2" creationId="{706C8172-DF7C-4646-9E5A-DD96263B2A17}"/>
          </ac:spMkLst>
        </pc:spChg>
        <pc:spChg chg="mod">
          <ac:chgData name="Ravikant Tyagi" userId="3bf946d6a34a00d3" providerId="LiveId" clId="{82626B8F-52C5-4BE4-B769-16D4F4986F85}" dt="2019-11-22T13:07:42.351" v="179" actId="12"/>
          <ac:spMkLst>
            <pc:docMk/>
            <pc:sldMk cId="1248274921" sldId="262"/>
            <ac:spMk id="3" creationId="{21944424-6340-4ED6-9373-F3EF882D2E7E}"/>
          </ac:spMkLst>
        </pc:spChg>
        <pc:spChg chg="add del">
          <ac:chgData name="Ravikant Tyagi" userId="3bf946d6a34a00d3" providerId="LiveId" clId="{82626B8F-52C5-4BE4-B769-16D4F4986F85}" dt="2019-11-22T12:56:24.305" v="152"/>
          <ac:spMkLst>
            <pc:docMk/>
            <pc:sldMk cId="1248274921" sldId="262"/>
            <ac:spMk id="4" creationId="{1C511E16-C313-4E7A-8FF7-D9AB5B2B080B}"/>
          </ac:spMkLst>
        </pc:spChg>
      </pc:sldChg>
      <pc:sldChg chg="addSp modSp add">
        <pc:chgData name="Ravikant Tyagi" userId="3bf946d6a34a00d3" providerId="LiveId" clId="{82626B8F-52C5-4BE4-B769-16D4F4986F85}" dt="2019-11-22T13:39:20.764" v="486" actId="20577"/>
        <pc:sldMkLst>
          <pc:docMk/>
          <pc:sldMk cId="3703383686" sldId="263"/>
        </pc:sldMkLst>
        <pc:spChg chg="mod">
          <ac:chgData name="Ravikant Tyagi" userId="3bf946d6a34a00d3" providerId="LiveId" clId="{82626B8F-52C5-4BE4-B769-16D4F4986F85}" dt="2019-11-22T13:11:39.543" v="205" actId="20577"/>
          <ac:spMkLst>
            <pc:docMk/>
            <pc:sldMk cId="3703383686" sldId="263"/>
            <ac:spMk id="2" creationId="{EED01E4C-6182-4400-B78B-4AD27753DC81}"/>
          </ac:spMkLst>
        </pc:spChg>
        <pc:spChg chg="mod">
          <ac:chgData name="Ravikant Tyagi" userId="3bf946d6a34a00d3" providerId="LiveId" clId="{82626B8F-52C5-4BE4-B769-16D4F4986F85}" dt="2019-11-22T13:35:39.135" v="289" actId="14100"/>
          <ac:spMkLst>
            <pc:docMk/>
            <pc:sldMk cId="3703383686" sldId="263"/>
            <ac:spMk id="3" creationId="{8699ED54-85BE-4A7A-9C84-404A7B4DD8D2}"/>
          </ac:spMkLst>
        </pc:spChg>
        <pc:spChg chg="add mod">
          <ac:chgData name="Ravikant Tyagi" userId="3bf946d6a34a00d3" providerId="LiveId" clId="{82626B8F-52C5-4BE4-B769-16D4F4986F85}" dt="2019-11-22T13:39:16.132" v="484" actId="20577"/>
          <ac:spMkLst>
            <pc:docMk/>
            <pc:sldMk cId="3703383686" sldId="263"/>
            <ac:spMk id="4" creationId="{9C656C5F-A903-44FB-9DB7-780BD58EB792}"/>
          </ac:spMkLst>
        </pc:spChg>
        <pc:spChg chg="add mod">
          <ac:chgData name="Ravikant Tyagi" userId="3bf946d6a34a00d3" providerId="LiveId" clId="{82626B8F-52C5-4BE4-B769-16D4F4986F85}" dt="2019-11-22T13:39:20.764" v="486" actId="20577"/>
          <ac:spMkLst>
            <pc:docMk/>
            <pc:sldMk cId="3703383686" sldId="263"/>
            <ac:spMk id="5" creationId="{6D1AB223-0AC1-4DC0-BBBC-B06AC96EBB26}"/>
          </ac:spMkLst>
        </pc:spChg>
        <pc:spChg chg="add mod">
          <ac:chgData name="Ravikant Tyagi" userId="3bf946d6a34a00d3" providerId="LiveId" clId="{82626B8F-52C5-4BE4-B769-16D4F4986F85}" dt="2019-11-22T13:38:46.373" v="482" actId="1076"/>
          <ac:spMkLst>
            <pc:docMk/>
            <pc:sldMk cId="3703383686" sldId="263"/>
            <ac:spMk id="6" creationId="{7A81756D-1F9B-437A-9259-986A072F3687}"/>
          </ac:spMkLst>
        </pc:spChg>
      </pc:sldChg>
      <pc:sldChg chg="modSp add">
        <pc:chgData name="Ravikant Tyagi" userId="3bf946d6a34a00d3" providerId="LiveId" clId="{82626B8F-52C5-4BE4-B769-16D4F4986F85}" dt="2019-11-22T13:30:37.835" v="237"/>
        <pc:sldMkLst>
          <pc:docMk/>
          <pc:sldMk cId="1676493953" sldId="264"/>
        </pc:sldMkLst>
        <pc:spChg chg="mod">
          <ac:chgData name="Ravikant Tyagi" userId="3bf946d6a34a00d3" providerId="LiveId" clId="{82626B8F-52C5-4BE4-B769-16D4F4986F85}" dt="2019-11-22T13:30:25.296" v="230" actId="122"/>
          <ac:spMkLst>
            <pc:docMk/>
            <pc:sldMk cId="1676493953" sldId="264"/>
            <ac:spMk id="2" creationId="{1EEC6578-D231-43E5-B10F-E0D938B4220B}"/>
          </ac:spMkLst>
        </pc:spChg>
        <pc:spChg chg="mod">
          <ac:chgData name="Ravikant Tyagi" userId="3bf946d6a34a00d3" providerId="LiveId" clId="{82626B8F-52C5-4BE4-B769-16D4F4986F85}" dt="2019-11-22T13:30:37.835" v="237"/>
          <ac:spMkLst>
            <pc:docMk/>
            <pc:sldMk cId="1676493953" sldId="264"/>
            <ac:spMk id="3" creationId="{90887BAF-48D1-43EF-BDC7-E6B98ECD55CE}"/>
          </ac:spMkLst>
        </pc:spChg>
      </pc:sldChg>
      <pc:sldChg chg="addSp delSp modSp add mod setBg">
        <pc:chgData name="Ravikant Tyagi" userId="3bf946d6a34a00d3" providerId="LiveId" clId="{82626B8F-52C5-4BE4-B769-16D4F4986F85}" dt="2019-11-22T13:30:55.245" v="240" actId="26606"/>
        <pc:sldMkLst>
          <pc:docMk/>
          <pc:sldMk cId="2674800543" sldId="265"/>
        </pc:sldMkLst>
        <pc:spChg chg="del">
          <ac:chgData name="Ravikant Tyagi" userId="3bf946d6a34a00d3" providerId="LiveId" clId="{82626B8F-52C5-4BE4-B769-16D4F4986F85}" dt="2019-11-22T13:30:55.245" v="240" actId="26606"/>
          <ac:spMkLst>
            <pc:docMk/>
            <pc:sldMk cId="2674800543" sldId="265"/>
            <ac:spMk id="2" creationId="{8FF44D44-C193-47EC-AB16-29F1A8F7C786}"/>
          </ac:spMkLst>
        </pc:spChg>
        <pc:spChg chg="del">
          <ac:chgData name="Ravikant Tyagi" userId="3bf946d6a34a00d3" providerId="LiveId" clId="{82626B8F-52C5-4BE4-B769-16D4F4986F85}" dt="2019-11-22T13:30:55.245" v="240" actId="26606"/>
          <ac:spMkLst>
            <pc:docMk/>
            <pc:sldMk cId="2674800543" sldId="265"/>
            <ac:spMk id="3" creationId="{D93E5589-A625-4665-A4EC-8E107560D996}"/>
          </ac:spMkLst>
        </pc:spChg>
        <pc:picChg chg="add mod">
          <ac:chgData name="Ravikant Tyagi" userId="3bf946d6a34a00d3" providerId="LiveId" clId="{82626B8F-52C5-4BE4-B769-16D4F4986F85}" dt="2019-11-22T13:30:55.245" v="240" actId="26606"/>
          <ac:picMkLst>
            <pc:docMk/>
            <pc:sldMk cId="2674800543" sldId="265"/>
            <ac:picMk id="2050" creationId="{A55B97AE-5128-49E0-990F-FACA9DBE5A00}"/>
          </ac:picMkLst>
        </pc:picChg>
      </pc:sldChg>
      <pc:sldChg chg="modSp add">
        <pc:chgData name="Ravikant Tyagi" userId="3bf946d6a34a00d3" providerId="LiveId" clId="{82626B8F-52C5-4BE4-B769-16D4F4986F85}" dt="2019-11-22T13:40:46.301" v="539" actId="20577"/>
        <pc:sldMkLst>
          <pc:docMk/>
          <pc:sldMk cId="251034791" sldId="266"/>
        </pc:sldMkLst>
        <pc:spChg chg="mod">
          <ac:chgData name="Ravikant Tyagi" userId="3bf946d6a34a00d3" providerId="LiveId" clId="{82626B8F-52C5-4BE4-B769-16D4F4986F85}" dt="2019-11-22T13:40:09.922" v="491" actId="122"/>
          <ac:spMkLst>
            <pc:docMk/>
            <pc:sldMk cId="251034791" sldId="266"/>
            <ac:spMk id="2" creationId="{1456E133-5626-4198-941A-A91ACFF32D93}"/>
          </ac:spMkLst>
        </pc:spChg>
        <pc:spChg chg="mod">
          <ac:chgData name="Ravikant Tyagi" userId="3bf946d6a34a00d3" providerId="LiveId" clId="{82626B8F-52C5-4BE4-B769-16D4F4986F85}" dt="2019-11-22T13:40:46.301" v="539" actId="20577"/>
          <ac:spMkLst>
            <pc:docMk/>
            <pc:sldMk cId="251034791" sldId="266"/>
            <ac:spMk id="3" creationId="{B8BDB00C-E494-47A5-83AF-5E39FBB5A336}"/>
          </ac:spMkLst>
        </pc:spChg>
      </pc:sldChg>
      <pc:sldChg chg="modSp add">
        <pc:chgData name="Ravikant Tyagi" userId="3bf946d6a34a00d3" providerId="LiveId" clId="{82626B8F-52C5-4BE4-B769-16D4F4986F85}" dt="2019-11-22T13:56:57.279" v="555" actId="20577"/>
        <pc:sldMkLst>
          <pc:docMk/>
          <pc:sldMk cId="3637927996" sldId="267"/>
        </pc:sldMkLst>
        <pc:spChg chg="mod">
          <ac:chgData name="Ravikant Tyagi" userId="3bf946d6a34a00d3" providerId="LiveId" clId="{82626B8F-52C5-4BE4-B769-16D4F4986F85}" dt="2019-11-22T13:56:05.535" v="543" actId="122"/>
          <ac:spMkLst>
            <pc:docMk/>
            <pc:sldMk cId="3637927996" sldId="267"/>
            <ac:spMk id="2" creationId="{A54B582A-B052-4748-B74E-7A7BF5FC4F64}"/>
          </ac:spMkLst>
        </pc:spChg>
        <pc:spChg chg="mod">
          <ac:chgData name="Ravikant Tyagi" userId="3bf946d6a34a00d3" providerId="LiveId" clId="{82626B8F-52C5-4BE4-B769-16D4F4986F85}" dt="2019-11-22T13:56:57.279" v="555" actId="20577"/>
          <ac:spMkLst>
            <pc:docMk/>
            <pc:sldMk cId="3637927996" sldId="267"/>
            <ac:spMk id="3" creationId="{E818B8EF-3620-463C-A984-61C460F1D5EA}"/>
          </ac:spMkLst>
        </pc:spChg>
      </pc:sldChg>
      <pc:sldChg chg="addSp delSp modSp add ord">
        <pc:chgData name="Ravikant Tyagi" userId="3bf946d6a34a00d3" providerId="LiveId" clId="{82626B8F-52C5-4BE4-B769-16D4F4986F85}" dt="2019-11-29T08:52:16.213" v="709"/>
        <pc:sldMkLst>
          <pc:docMk/>
          <pc:sldMk cId="3230159263" sldId="268"/>
        </pc:sldMkLst>
        <pc:spChg chg="mod">
          <ac:chgData name="Ravikant Tyagi" userId="3bf946d6a34a00d3" providerId="LiveId" clId="{82626B8F-52C5-4BE4-B769-16D4F4986F85}" dt="2019-11-22T13:57:16.877" v="560" actId="122"/>
          <ac:spMkLst>
            <pc:docMk/>
            <pc:sldMk cId="3230159263" sldId="268"/>
            <ac:spMk id="2" creationId="{B5C22BAC-EAC4-4EED-BC3B-F1E32DA98D34}"/>
          </ac:spMkLst>
        </pc:spChg>
        <pc:spChg chg="del">
          <ac:chgData name="Ravikant Tyagi" userId="3bf946d6a34a00d3" providerId="LiveId" clId="{82626B8F-52C5-4BE4-B769-16D4F4986F85}" dt="2019-11-22T13:57:40.541" v="563" actId="478"/>
          <ac:spMkLst>
            <pc:docMk/>
            <pc:sldMk cId="3230159263" sldId="268"/>
            <ac:spMk id="3" creationId="{AFA6A7BB-52DB-48E9-B3A5-B3FB2AC75F93}"/>
          </ac:spMkLst>
        </pc:spChg>
        <pc:picChg chg="add mod">
          <ac:chgData name="Ravikant Tyagi" userId="3bf946d6a34a00d3" providerId="LiveId" clId="{82626B8F-52C5-4BE4-B769-16D4F4986F85}" dt="2019-11-22T13:57:51.383" v="567" actId="1076"/>
          <ac:picMkLst>
            <pc:docMk/>
            <pc:sldMk cId="3230159263" sldId="268"/>
            <ac:picMk id="3074" creationId="{855C17D5-576D-4FA9-8874-79C7046FA404}"/>
          </ac:picMkLst>
        </pc:picChg>
      </pc:sldChg>
      <pc:sldChg chg="modSp add del">
        <pc:chgData name="Ravikant Tyagi" userId="3bf946d6a34a00d3" providerId="LiveId" clId="{82626B8F-52C5-4BE4-B769-16D4F4986F85}" dt="2019-11-22T14:07:01.910" v="680" actId="2696"/>
        <pc:sldMkLst>
          <pc:docMk/>
          <pc:sldMk cId="4114086347" sldId="269"/>
        </pc:sldMkLst>
        <pc:spChg chg="mod">
          <ac:chgData name="Ravikant Tyagi" userId="3bf946d6a34a00d3" providerId="LiveId" clId="{82626B8F-52C5-4BE4-B769-16D4F4986F85}" dt="2019-11-22T13:58:32.545" v="570" actId="122"/>
          <ac:spMkLst>
            <pc:docMk/>
            <pc:sldMk cId="4114086347" sldId="269"/>
            <ac:spMk id="2" creationId="{0871A3C5-EC9B-4539-8021-367EA3CE5AEE}"/>
          </ac:spMkLst>
        </pc:spChg>
        <pc:spChg chg="mod">
          <ac:chgData name="Ravikant Tyagi" userId="3bf946d6a34a00d3" providerId="LiveId" clId="{82626B8F-52C5-4BE4-B769-16D4F4986F85}" dt="2019-11-22T13:59:34.324" v="589" actId="313"/>
          <ac:spMkLst>
            <pc:docMk/>
            <pc:sldMk cId="4114086347" sldId="269"/>
            <ac:spMk id="3" creationId="{8BBAB1E6-D6AA-42D8-ADBE-E1F18599638B}"/>
          </ac:spMkLst>
        </pc:spChg>
      </pc:sldChg>
      <pc:sldChg chg="addSp delSp modSp add">
        <pc:chgData name="Ravikant Tyagi" userId="3bf946d6a34a00d3" providerId="LiveId" clId="{82626B8F-52C5-4BE4-B769-16D4F4986F85}" dt="2019-11-22T14:04:03.755" v="679" actId="1076"/>
        <pc:sldMkLst>
          <pc:docMk/>
          <pc:sldMk cId="1112198367" sldId="270"/>
        </pc:sldMkLst>
        <pc:spChg chg="mod">
          <ac:chgData name="Ravikant Tyagi" userId="3bf946d6a34a00d3" providerId="LiveId" clId="{82626B8F-52C5-4BE4-B769-16D4F4986F85}" dt="2019-11-22T14:00:21.729" v="604" actId="122"/>
          <ac:spMkLst>
            <pc:docMk/>
            <pc:sldMk cId="1112198367" sldId="270"/>
            <ac:spMk id="2" creationId="{A51C1C40-A4B0-4465-B6D8-D51B82F73DBA}"/>
          </ac:spMkLst>
        </pc:spChg>
        <pc:spChg chg="del mod">
          <ac:chgData name="Ravikant Tyagi" userId="3bf946d6a34a00d3" providerId="LiveId" clId="{82626B8F-52C5-4BE4-B769-16D4F4986F85}" dt="2019-11-22T14:03:50.625" v="675" actId="478"/>
          <ac:spMkLst>
            <pc:docMk/>
            <pc:sldMk cId="1112198367" sldId="270"/>
            <ac:spMk id="3" creationId="{3C3A9FC5-EE6D-4446-8351-528427831667}"/>
          </ac:spMkLst>
        </pc:spChg>
        <pc:spChg chg="add del mod">
          <ac:chgData name="Ravikant Tyagi" userId="3bf946d6a34a00d3" providerId="LiveId" clId="{82626B8F-52C5-4BE4-B769-16D4F4986F85}" dt="2019-11-22T14:03:54.323" v="676" actId="478"/>
          <ac:spMkLst>
            <pc:docMk/>
            <pc:sldMk cId="1112198367" sldId="270"/>
            <ac:spMk id="5" creationId="{95267D4F-A2CD-411F-BAD6-EDA8E94FD3C3}"/>
          </ac:spMkLst>
        </pc:spChg>
        <pc:picChg chg="add mod">
          <ac:chgData name="Ravikant Tyagi" userId="3bf946d6a34a00d3" providerId="LiveId" clId="{82626B8F-52C5-4BE4-B769-16D4F4986F85}" dt="2019-11-22T14:04:03.755" v="679" actId="1076"/>
          <ac:picMkLst>
            <pc:docMk/>
            <pc:sldMk cId="1112198367" sldId="270"/>
            <ac:picMk id="4098" creationId="{9716D4BE-E94B-4147-A89F-535BBC33E49F}"/>
          </ac:picMkLst>
        </pc:picChg>
      </pc:sldChg>
      <pc:sldChg chg="modSp add">
        <pc:chgData name="Ravikant Tyagi" userId="3bf946d6a34a00d3" providerId="LiveId" clId="{82626B8F-52C5-4BE4-B769-16D4F4986F85}" dt="2019-11-29T08:58:06.178" v="735" actId="114"/>
        <pc:sldMkLst>
          <pc:docMk/>
          <pc:sldMk cId="2710240820" sldId="271"/>
        </pc:sldMkLst>
        <pc:spChg chg="mod">
          <ac:chgData name="Ravikant Tyagi" userId="3bf946d6a34a00d3" providerId="LiveId" clId="{82626B8F-52C5-4BE4-B769-16D4F4986F85}" dt="2019-11-29T08:52:56.082" v="713" actId="20577"/>
          <ac:spMkLst>
            <pc:docMk/>
            <pc:sldMk cId="2710240820" sldId="271"/>
            <ac:spMk id="2" creationId="{35440417-CC73-485C-B8A2-387533D1140F}"/>
          </ac:spMkLst>
        </pc:spChg>
        <pc:spChg chg="mod">
          <ac:chgData name="Ravikant Tyagi" userId="3bf946d6a34a00d3" providerId="LiveId" clId="{82626B8F-52C5-4BE4-B769-16D4F4986F85}" dt="2019-11-29T08:58:06.178" v="735" actId="114"/>
          <ac:spMkLst>
            <pc:docMk/>
            <pc:sldMk cId="2710240820" sldId="271"/>
            <ac:spMk id="3" creationId="{C24BD827-EF3E-4FC6-8D4D-47BAA4435ADD}"/>
          </ac:spMkLst>
        </pc:spChg>
      </pc:sldChg>
      <pc:sldChg chg="add del">
        <pc:chgData name="Ravikant Tyagi" userId="3bf946d6a34a00d3" providerId="LiveId" clId="{82626B8F-52C5-4BE4-B769-16D4F4986F85}" dt="2019-11-22T14:53:37.836" v="694" actId="2696"/>
        <pc:sldMkLst>
          <pc:docMk/>
          <pc:sldMk cId="1282279849" sldId="272"/>
        </pc:sldMkLst>
      </pc:sldChg>
      <pc:sldChg chg="modSp add">
        <pc:chgData name="Ravikant Tyagi" userId="3bf946d6a34a00d3" providerId="LiveId" clId="{82626B8F-52C5-4BE4-B769-16D4F4986F85}" dt="2019-11-29T08:58:02.421" v="734" actId="114"/>
        <pc:sldMkLst>
          <pc:docMk/>
          <pc:sldMk cId="4120104684" sldId="273"/>
        </pc:sldMkLst>
        <pc:spChg chg="mod">
          <ac:chgData name="Ravikant Tyagi" userId="3bf946d6a34a00d3" providerId="LiveId" clId="{82626B8F-52C5-4BE4-B769-16D4F4986F85}" dt="2019-11-29T08:53:06.119" v="715" actId="20577"/>
          <ac:spMkLst>
            <pc:docMk/>
            <pc:sldMk cId="4120104684" sldId="273"/>
            <ac:spMk id="2" creationId="{35440417-CC73-485C-B8A2-387533D1140F}"/>
          </ac:spMkLst>
        </pc:spChg>
        <pc:spChg chg="mod">
          <ac:chgData name="Ravikant Tyagi" userId="3bf946d6a34a00d3" providerId="LiveId" clId="{82626B8F-52C5-4BE4-B769-16D4F4986F85}" dt="2019-11-29T08:58:02.421" v="734" actId="114"/>
          <ac:spMkLst>
            <pc:docMk/>
            <pc:sldMk cId="4120104684" sldId="273"/>
            <ac:spMk id="3" creationId="{C24BD827-EF3E-4FC6-8D4D-47BAA4435ADD}"/>
          </ac:spMkLst>
        </pc:spChg>
      </pc:sldChg>
      <pc:sldChg chg="modSp add">
        <pc:chgData name="Ravikant Tyagi" userId="3bf946d6a34a00d3" providerId="LiveId" clId="{82626B8F-52C5-4BE4-B769-16D4F4986F85}" dt="2019-11-29T08:57:58.809" v="733" actId="114"/>
        <pc:sldMkLst>
          <pc:docMk/>
          <pc:sldMk cId="2244381272" sldId="274"/>
        </pc:sldMkLst>
        <pc:spChg chg="mod">
          <ac:chgData name="Ravikant Tyagi" userId="3bf946d6a34a00d3" providerId="LiveId" clId="{82626B8F-52C5-4BE4-B769-16D4F4986F85}" dt="2019-11-29T08:53:09.740" v="717" actId="20577"/>
          <ac:spMkLst>
            <pc:docMk/>
            <pc:sldMk cId="2244381272" sldId="274"/>
            <ac:spMk id="2" creationId="{35440417-CC73-485C-B8A2-387533D1140F}"/>
          </ac:spMkLst>
        </pc:spChg>
        <pc:spChg chg="mod">
          <ac:chgData name="Ravikant Tyagi" userId="3bf946d6a34a00d3" providerId="LiveId" clId="{82626B8F-52C5-4BE4-B769-16D4F4986F85}" dt="2019-11-29T08:57:58.809" v="733" actId="114"/>
          <ac:spMkLst>
            <pc:docMk/>
            <pc:sldMk cId="2244381272" sldId="274"/>
            <ac:spMk id="3" creationId="{C24BD827-EF3E-4FC6-8D4D-47BAA4435ADD}"/>
          </ac:spMkLst>
        </pc:spChg>
      </pc:sldChg>
      <pc:sldChg chg="modSp add del">
        <pc:chgData name="Ravikant Tyagi" userId="3bf946d6a34a00d3" providerId="LiveId" clId="{82626B8F-52C5-4BE4-B769-16D4F4986F85}" dt="2019-11-29T08:57:32.442" v="723" actId="2696"/>
        <pc:sldMkLst>
          <pc:docMk/>
          <pc:sldMk cId="3477654984" sldId="275"/>
        </pc:sldMkLst>
        <pc:spChg chg="mod">
          <ac:chgData name="Ravikant Tyagi" userId="3bf946d6a34a00d3" providerId="LiveId" clId="{82626B8F-52C5-4BE4-B769-16D4F4986F85}" dt="2019-11-29T08:53:14.138" v="721" actId="20577"/>
          <ac:spMkLst>
            <pc:docMk/>
            <pc:sldMk cId="3477654984" sldId="275"/>
            <ac:spMk id="2" creationId="{35440417-CC73-485C-B8A2-387533D1140F}"/>
          </ac:spMkLst>
        </pc:spChg>
        <pc:spChg chg="mod">
          <ac:chgData name="Ravikant Tyagi" userId="3bf946d6a34a00d3" providerId="LiveId" clId="{82626B8F-52C5-4BE4-B769-16D4F4986F85}" dt="2019-11-22T14:54:45.407" v="708"/>
          <ac:spMkLst>
            <pc:docMk/>
            <pc:sldMk cId="3477654984" sldId="275"/>
            <ac:spMk id="3" creationId="{C24BD827-EF3E-4FC6-8D4D-47BAA4435ADD}"/>
          </ac:spMkLst>
        </pc:spChg>
      </pc:sldChg>
      <pc:sldChg chg="modSp add">
        <pc:chgData name="Ravikant Tyagi" userId="3bf946d6a34a00d3" providerId="LiveId" clId="{82626B8F-52C5-4BE4-B769-16D4F4986F85}" dt="2019-11-29T08:58:17.869" v="740" actId="20577"/>
        <pc:sldMkLst>
          <pc:docMk/>
          <pc:sldMk cId="2298345511" sldId="276"/>
        </pc:sldMkLst>
        <pc:spChg chg="mod">
          <ac:chgData name="Ravikant Tyagi" userId="3bf946d6a34a00d3" providerId="LiveId" clId="{82626B8F-52C5-4BE4-B769-16D4F4986F85}" dt="2019-11-29T08:57:45.600" v="724"/>
          <ac:spMkLst>
            <pc:docMk/>
            <pc:sldMk cId="2298345511" sldId="276"/>
            <ac:spMk id="2" creationId="{B61D25A9-C4B6-4348-8E5A-571996D92878}"/>
          </ac:spMkLst>
        </pc:spChg>
        <pc:spChg chg="mod">
          <ac:chgData name="Ravikant Tyagi" userId="3bf946d6a34a00d3" providerId="LiveId" clId="{82626B8F-52C5-4BE4-B769-16D4F4986F85}" dt="2019-11-29T08:58:17.869" v="740" actId="20577"/>
          <ac:spMkLst>
            <pc:docMk/>
            <pc:sldMk cId="2298345511" sldId="276"/>
            <ac:spMk id="3" creationId="{4953E7EF-47FD-48FB-9579-88420478EF79}"/>
          </ac:spMkLst>
        </pc:spChg>
      </pc:sldChg>
      <pc:sldChg chg="modSp add">
        <pc:chgData name="Ravikant Tyagi" userId="3bf946d6a34a00d3" providerId="LiveId" clId="{82626B8F-52C5-4BE4-B769-16D4F4986F85}" dt="2019-11-29T08:59:46.303" v="763" actId="20577"/>
        <pc:sldMkLst>
          <pc:docMk/>
          <pc:sldMk cId="3486592351" sldId="277"/>
        </pc:sldMkLst>
        <pc:spChg chg="mod">
          <ac:chgData name="Ravikant Tyagi" userId="3bf946d6a34a00d3" providerId="LiveId" clId="{82626B8F-52C5-4BE4-B769-16D4F4986F85}" dt="2019-11-29T08:59:14.225" v="747"/>
          <ac:spMkLst>
            <pc:docMk/>
            <pc:sldMk cId="3486592351" sldId="277"/>
            <ac:spMk id="2" creationId="{73523660-68E7-490C-AC5D-32F4A8A5366C}"/>
          </ac:spMkLst>
        </pc:spChg>
        <pc:spChg chg="mod">
          <ac:chgData name="Ravikant Tyagi" userId="3bf946d6a34a00d3" providerId="LiveId" clId="{82626B8F-52C5-4BE4-B769-16D4F4986F85}" dt="2019-11-29T08:59:46.303" v="763" actId="20577"/>
          <ac:spMkLst>
            <pc:docMk/>
            <pc:sldMk cId="3486592351" sldId="277"/>
            <ac:spMk id="3" creationId="{D92780B2-7B6F-4531-B285-E81E2F35BA2E}"/>
          </ac:spMkLst>
        </pc:spChg>
      </pc:sldChg>
      <pc:sldChg chg="delSp modSp add setBg delDesignElem">
        <pc:chgData name="Ravikant Tyagi" userId="3bf946d6a34a00d3" providerId="LiveId" clId="{82626B8F-52C5-4BE4-B769-16D4F4986F85}" dt="2019-11-29T08:59:00.941" v="745" actId="113"/>
        <pc:sldMkLst>
          <pc:docMk/>
          <pc:sldMk cId="1948940725" sldId="278"/>
        </pc:sldMkLst>
        <pc:spChg chg="mod">
          <ac:chgData name="Ravikant Tyagi" userId="3bf946d6a34a00d3" providerId="LiveId" clId="{82626B8F-52C5-4BE4-B769-16D4F4986F85}" dt="2019-11-29T08:59:00.941" v="745" actId="113"/>
          <ac:spMkLst>
            <pc:docMk/>
            <pc:sldMk cId="1948940725" sldId="278"/>
            <ac:spMk id="2" creationId="{B479FE21-5AAD-4941-BA31-B1AA42D8F491}"/>
          </ac:spMkLst>
        </pc:spChg>
        <pc:spChg chg="del">
          <ac:chgData name="Ravikant Tyagi" userId="3bf946d6a34a00d3" providerId="LiveId" clId="{82626B8F-52C5-4BE4-B769-16D4F4986F85}" dt="2019-11-29T08:58:47.151" v="742"/>
          <ac:spMkLst>
            <pc:docMk/>
            <pc:sldMk cId="1948940725" sldId="278"/>
            <ac:spMk id="10" creationId="{A4AC5506-6312-4701-8D3C-40187889A947}"/>
          </ac:spMkLst>
        </pc:spChg>
      </pc:sldChg>
      <pc:sldChg chg="addSp delSp modSp add mod setBg">
        <pc:chgData name="Ravikant Tyagi" userId="3bf946d6a34a00d3" providerId="LiveId" clId="{82626B8F-52C5-4BE4-B769-16D4F4986F85}" dt="2019-11-29T09:00:37.082" v="793" actId="1036"/>
        <pc:sldMkLst>
          <pc:docMk/>
          <pc:sldMk cId="4015815156" sldId="279"/>
        </pc:sldMkLst>
        <pc:spChg chg="add del mod">
          <ac:chgData name="Ravikant Tyagi" userId="3bf946d6a34a00d3" providerId="LiveId" clId="{82626B8F-52C5-4BE4-B769-16D4F4986F85}" dt="2019-11-29T09:00:31.229" v="777" actId="122"/>
          <ac:spMkLst>
            <pc:docMk/>
            <pc:sldMk cId="4015815156" sldId="279"/>
            <ac:spMk id="2" creationId="{81C0699D-E932-4954-A27B-C0F18146E27C}"/>
          </ac:spMkLst>
        </pc:spChg>
        <pc:spChg chg="add del">
          <ac:chgData name="Ravikant Tyagi" userId="3bf946d6a34a00d3" providerId="LiveId" clId="{82626B8F-52C5-4BE4-B769-16D4F4986F85}" dt="2019-11-29T09:00:34.801" v="778" actId="478"/>
          <ac:spMkLst>
            <pc:docMk/>
            <pc:sldMk cId="4015815156" sldId="279"/>
            <ac:spMk id="3" creationId="{4D2436AC-CC0D-4F0A-9D6C-D158B0995DB6}"/>
          </ac:spMkLst>
        </pc:spChg>
        <pc:picChg chg="add mod">
          <ac:chgData name="Ravikant Tyagi" userId="3bf946d6a34a00d3" providerId="LiveId" clId="{82626B8F-52C5-4BE4-B769-16D4F4986F85}" dt="2019-11-29T09:00:37.082" v="793" actId="1036"/>
          <ac:picMkLst>
            <pc:docMk/>
            <pc:sldMk cId="4015815156" sldId="279"/>
            <ac:picMk id="4" creationId="{6F3D12DF-871D-4170-B0E6-9FD943BBE177}"/>
          </ac:picMkLst>
        </pc:picChg>
      </pc:sldChg>
      <pc:sldChg chg="addSp delSp modSp add">
        <pc:chgData name="Ravikant Tyagi" userId="3bf946d6a34a00d3" providerId="LiveId" clId="{82626B8F-52C5-4BE4-B769-16D4F4986F85}" dt="2019-11-29T09:02:01.018" v="808" actId="122"/>
        <pc:sldMkLst>
          <pc:docMk/>
          <pc:sldMk cId="538597610" sldId="280"/>
        </pc:sldMkLst>
        <pc:spChg chg="mod">
          <ac:chgData name="Ravikant Tyagi" userId="3bf946d6a34a00d3" providerId="LiveId" clId="{82626B8F-52C5-4BE4-B769-16D4F4986F85}" dt="2019-11-29T09:02:01.018" v="808" actId="122"/>
          <ac:spMkLst>
            <pc:docMk/>
            <pc:sldMk cId="538597610" sldId="280"/>
            <ac:spMk id="2" creationId="{E07DE034-ADB7-45D4-9D3A-87C3CD6AC4A8}"/>
          </ac:spMkLst>
        </pc:spChg>
        <pc:spChg chg="del">
          <ac:chgData name="Ravikant Tyagi" userId="3bf946d6a34a00d3" providerId="LiveId" clId="{82626B8F-52C5-4BE4-B769-16D4F4986F85}" dt="2019-11-29T09:01:45.882" v="795" actId="478"/>
          <ac:spMkLst>
            <pc:docMk/>
            <pc:sldMk cId="538597610" sldId="280"/>
            <ac:spMk id="3" creationId="{2185276C-5084-4C4F-999F-82ECE09CC7FB}"/>
          </ac:spMkLst>
        </pc:spChg>
        <pc:picChg chg="add mod">
          <ac:chgData name="Ravikant Tyagi" userId="3bf946d6a34a00d3" providerId="LiveId" clId="{82626B8F-52C5-4BE4-B769-16D4F4986F85}" dt="2019-11-29T09:01:54.429" v="798" actId="1076"/>
          <ac:picMkLst>
            <pc:docMk/>
            <pc:sldMk cId="538597610" sldId="280"/>
            <ac:picMk id="4" creationId="{5828B57E-DC01-46B9-A019-268C73A18D10}"/>
          </ac:picMkLst>
        </pc:picChg>
      </pc:sldChg>
      <pc:sldChg chg="add">
        <pc:chgData name="Ravikant Tyagi" userId="3bf946d6a34a00d3" providerId="LiveId" clId="{82626B8F-52C5-4BE4-B769-16D4F4986F85}" dt="2019-11-29T09:25:27.862" v="809"/>
        <pc:sldMkLst>
          <pc:docMk/>
          <pc:sldMk cId="1373936233" sldId="281"/>
        </pc:sldMkLst>
      </pc:sldChg>
      <pc:sldChg chg="modSp add">
        <pc:chgData name="Ravikant Tyagi" userId="3bf946d6a34a00d3" providerId="LiveId" clId="{82626B8F-52C5-4BE4-B769-16D4F4986F85}" dt="2019-11-29T09:26:25.057" v="812" actId="1076"/>
        <pc:sldMkLst>
          <pc:docMk/>
          <pc:sldMk cId="3251675653" sldId="282"/>
        </pc:sldMkLst>
        <pc:spChg chg="mod">
          <ac:chgData name="Ravikant Tyagi" userId="3bf946d6a34a00d3" providerId="LiveId" clId="{82626B8F-52C5-4BE4-B769-16D4F4986F85}" dt="2019-11-29T09:26:22.554" v="811" actId="14100"/>
          <ac:spMkLst>
            <pc:docMk/>
            <pc:sldMk cId="3251675653" sldId="282"/>
            <ac:spMk id="2" creationId="{B6976072-38CA-4C43-82EC-91DC1729381E}"/>
          </ac:spMkLst>
        </pc:spChg>
        <pc:picChg chg="mod">
          <ac:chgData name="Ravikant Tyagi" userId="3bf946d6a34a00d3" providerId="LiveId" clId="{82626B8F-52C5-4BE4-B769-16D4F4986F85}" dt="2019-11-29T09:26:25.057" v="812" actId="1076"/>
          <ac:picMkLst>
            <pc:docMk/>
            <pc:sldMk cId="3251675653" sldId="282"/>
            <ac:picMk id="5" creationId="{410C2188-DE85-47F2-8F73-F14795E4F63A}"/>
          </ac:picMkLst>
        </pc:picChg>
      </pc:sldChg>
      <pc:sldChg chg="modSp add">
        <pc:chgData name="Ravikant Tyagi" userId="3bf946d6a34a00d3" providerId="LiveId" clId="{82626B8F-52C5-4BE4-B769-16D4F4986F85}" dt="2019-12-02T11:46:13.343" v="1514" actId="6549"/>
        <pc:sldMkLst>
          <pc:docMk/>
          <pc:sldMk cId="771603188" sldId="283"/>
        </pc:sldMkLst>
        <pc:spChg chg="mod">
          <ac:chgData name="Ravikant Tyagi" userId="3bf946d6a34a00d3" providerId="LiveId" clId="{82626B8F-52C5-4BE4-B769-16D4F4986F85}" dt="2019-11-29T09:26:33.598" v="821" actId="122"/>
          <ac:spMkLst>
            <pc:docMk/>
            <pc:sldMk cId="771603188" sldId="283"/>
            <ac:spMk id="2" creationId="{FFC8AAC3-4B01-433F-B089-8BF7DFED680E}"/>
          </ac:spMkLst>
        </pc:spChg>
        <pc:spChg chg="mod">
          <ac:chgData name="Ravikant Tyagi" userId="3bf946d6a34a00d3" providerId="LiveId" clId="{82626B8F-52C5-4BE4-B769-16D4F4986F85}" dt="2019-12-02T11:46:13.343" v="1514" actId="6549"/>
          <ac:spMkLst>
            <pc:docMk/>
            <pc:sldMk cId="771603188" sldId="283"/>
            <ac:spMk id="3" creationId="{C12692BE-3522-428C-93E3-67B7D8EFCAFD}"/>
          </ac:spMkLst>
        </pc:spChg>
      </pc:sldChg>
      <pc:sldChg chg="modSp add">
        <pc:chgData name="Ravikant Tyagi" userId="3bf946d6a34a00d3" providerId="LiveId" clId="{82626B8F-52C5-4BE4-B769-16D4F4986F85}" dt="2019-11-29T09:41:22.881" v="914" actId="20577"/>
        <pc:sldMkLst>
          <pc:docMk/>
          <pc:sldMk cId="514970876" sldId="284"/>
        </pc:sldMkLst>
        <pc:spChg chg="mod">
          <ac:chgData name="Ravikant Tyagi" userId="3bf946d6a34a00d3" providerId="LiveId" clId="{82626B8F-52C5-4BE4-B769-16D4F4986F85}" dt="2019-11-29T09:41:06.689" v="909" actId="113"/>
          <ac:spMkLst>
            <pc:docMk/>
            <pc:sldMk cId="514970876" sldId="284"/>
            <ac:spMk id="2" creationId="{E45E9B21-C488-41EE-889F-88534B5E95CE}"/>
          </ac:spMkLst>
        </pc:spChg>
        <pc:spChg chg="mod">
          <ac:chgData name="Ravikant Tyagi" userId="3bf946d6a34a00d3" providerId="LiveId" clId="{82626B8F-52C5-4BE4-B769-16D4F4986F85}" dt="2019-11-29T09:41:22.881" v="914" actId="20577"/>
          <ac:spMkLst>
            <pc:docMk/>
            <pc:sldMk cId="514970876" sldId="284"/>
            <ac:spMk id="3" creationId="{0E871D31-E4F7-4EDB-B916-0889F1A16242}"/>
          </ac:spMkLst>
        </pc:spChg>
      </pc:sldChg>
      <pc:sldChg chg="modSp add">
        <pc:chgData name="Ravikant Tyagi" userId="3bf946d6a34a00d3" providerId="LiveId" clId="{82626B8F-52C5-4BE4-B769-16D4F4986F85}" dt="2019-12-02T08:58:44.301" v="1142" actId="5793"/>
        <pc:sldMkLst>
          <pc:docMk/>
          <pc:sldMk cId="3939403834" sldId="285"/>
        </pc:sldMkLst>
        <pc:spChg chg="mod">
          <ac:chgData name="Ravikant Tyagi" userId="3bf946d6a34a00d3" providerId="LiveId" clId="{82626B8F-52C5-4BE4-B769-16D4F4986F85}" dt="2019-11-29T09:41:52.771" v="926" actId="113"/>
          <ac:spMkLst>
            <pc:docMk/>
            <pc:sldMk cId="3939403834" sldId="285"/>
            <ac:spMk id="2" creationId="{76D78668-F814-42FA-978A-AA6C13BB1ED6}"/>
          </ac:spMkLst>
        </pc:spChg>
        <pc:spChg chg="mod">
          <ac:chgData name="Ravikant Tyagi" userId="3bf946d6a34a00d3" providerId="LiveId" clId="{82626B8F-52C5-4BE4-B769-16D4F4986F85}" dt="2019-12-02T08:58:44.301" v="1142" actId="5793"/>
          <ac:spMkLst>
            <pc:docMk/>
            <pc:sldMk cId="3939403834" sldId="285"/>
            <ac:spMk id="3" creationId="{EAE1E34F-B53C-4333-A915-29C8F1D4864A}"/>
          </ac:spMkLst>
        </pc:spChg>
      </pc:sldChg>
      <pc:sldChg chg="modSp add">
        <pc:chgData name="Ravikant Tyagi" userId="3bf946d6a34a00d3" providerId="LiveId" clId="{82626B8F-52C5-4BE4-B769-16D4F4986F85}" dt="2019-12-06T07:01:24.390" v="5632" actId="20577"/>
        <pc:sldMkLst>
          <pc:docMk/>
          <pc:sldMk cId="2467785062" sldId="286"/>
        </pc:sldMkLst>
        <pc:spChg chg="mod">
          <ac:chgData name="Ravikant Tyagi" userId="3bf946d6a34a00d3" providerId="LiveId" clId="{82626B8F-52C5-4BE4-B769-16D4F4986F85}" dt="2019-12-03T09:58:09.078" v="2058" actId="20577"/>
          <ac:spMkLst>
            <pc:docMk/>
            <pc:sldMk cId="2467785062" sldId="286"/>
            <ac:spMk id="2" creationId="{2B0B0C88-89DC-4375-A5C3-0C338EBC5023}"/>
          </ac:spMkLst>
        </pc:spChg>
        <pc:spChg chg="mod">
          <ac:chgData name="Ravikant Tyagi" userId="3bf946d6a34a00d3" providerId="LiveId" clId="{82626B8F-52C5-4BE4-B769-16D4F4986F85}" dt="2019-12-06T07:01:24.390" v="5632" actId="20577"/>
          <ac:spMkLst>
            <pc:docMk/>
            <pc:sldMk cId="2467785062" sldId="286"/>
            <ac:spMk id="3" creationId="{E235A170-5E9F-4239-8CD4-7E0948F8484E}"/>
          </ac:spMkLst>
        </pc:spChg>
      </pc:sldChg>
      <pc:sldChg chg="addSp delSp modSp add mod setBg">
        <pc:chgData name="Ravikant Tyagi" userId="3bf946d6a34a00d3" providerId="LiveId" clId="{82626B8F-52C5-4BE4-B769-16D4F4986F85}" dt="2019-12-02T09:10:28.102" v="1368" actId="26606"/>
        <pc:sldMkLst>
          <pc:docMk/>
          <pc:sldMk cId="1207888941" sldId="287"/>
        </pc:sldMkLst>
        <pc:spChg chg="del">
          <ac:chgData name="Ravikant Tyagi" userId="3bf946d6a34a00d3" providerId="LiveId" clId="{82626B8F-52C5-4BE4-B769-16D4F4986F85}" dt="2019-12-02T09:10:28.102" v="1368" actId="26606"/>
          <ac:spMkLst>
            <pc:docMk/>
            <pc:sldMk cId="1207888941" sldId="287"/>
            <ac:spMk id="2" creationId="{14FF310E-F1D8-428C-9460-B1B173B3296E}"/>
          </ac:spMkLst>
        </pc:spChg>
        <pc:spChg chg="del mod">
          <ac:chgData name="Ravikant Tyagi" userId="3bf946d6a34a00d3" providerId="LiveId" clId="{82626B8F-52C5-4BE4-B769-16D4F4986F85}" dt="2019-12-02T09:10:28.102" v="1368" actId="26606"/>
          <ac:spMkLst>
            <pc:docMk/>
            <pc:sldMk cId="1207888941" sldId="287"/>
            <ac:spMk id="3" creationId="{732BECD4-7F8C-4EFA-92C4-82DDB8CFC80F}"/>
          </ac:spMkLst>
        </pc:spChg>
        <pc:spChg chg="add">
          <ac:chgData name="Ravikant Tyagi" userId="3bf946d6a34a00d3" providerId="LiveId" clId="{82626B8F-52C5-4BE4-B769-16D4F4986F85}" dt="2019-12-02T09:10:28.102" v="1368" actId="26606"/>
          <ac:spMkLst>
            <pc:docMk/>
            <pc:sldMk cId="1207888941" sldId="287"/>
            <ac:spMk id="71" creationId="{32BC26D8-82FB-445E-AA49-62A77D7C1EE0}"/>
          </ac:spMkLst>
        </pc:spChg>
        <pc:spChg chg="add">
          <ac:chgData name="Ravikant Tyagi" userId="3bf946d6a34a00d3" providerId="LiveId" clId="{82626B8F-52C5-4BE4-B769-16D4F4986F85}" dt="2019-12-02T09:10:28.102" v="1368" actId="26606"/>
          <ac:spMkLst>
            <pc:docMk/>
            <pc:sldMk cId="1207888941" sldId="287"/>
            <ac:spMk id="73" creationId="{CB44330D-EA18-4254-AA95-EB49948539B8}"/>
          </ac:spMkLst>
        </pc:spChg>
        <pc:picChg chg="add mod">
          <ac:chgData name="Ravikant Tyagi" userId="3bf946d6a34a00d3" providerId="LiveId" clId="{82626B8F-52C5-4BE4-B769-16D4F4986F85}" dt="2019-12-02T09:10:28.102" v="1368" actId="26606"/>
          <ac:picMkLst>
            <pc:docMk/>
            <pc:sldMk cId="1207888941" sldId="287"/>
            <ac:picMk id="1026" creationId="{77D6148D-5261-47E0-9852-6426D891DF11}"/>
          </ac:picMkLst>
        </pc:picChg>
      </pc:sldChg>
      <pc:sldChg chg="modSp add ord">
        <pc:chgData name="Ravikant Tyagi" userId="3bf946d6a34a00d3" providerId="LiveId" clId="{82626B8F-52C5-4BE4-B769-16D4F4986F85}" dt="2019-12-03T11:35:34.905" v="2614" actId="20577"/>
        <pc:sldMkLst>
          <pc:docMk/>
          <pc:sldMk cId="150709876" sldId="288"/>
        </pc:sldMkLst>
        <pc:spChg chg="mod">
          <ac:chgData name="Ravikant Tyagi" userId="3bf946d6a34a00d3" providerId="LiveId" clId="{82626B8F-52C5-4BE4-B769-16D4F4986F85}" dt="2019-12-02T11:07:38.873" v="1375" actId="122"/>
          <ac:spMkLst>
            <pc:docMk/>
            <pc:sldMk cId="150709876" sldId="288"/>
            <ac:spMk id="2" creationId="{B67693A0-264D-4227-94B7-A4B79FF361FD}"/>
          </ac:spMkLst>
        </pc:spChg>
        <pc:spChg chg="mod">
          <ac:chgData name="Ravikant Tyagi" userId="3bf946d6a34a00d3" providerId="LiveId" clId="{82626B8F-52C5-4BE4-B769-16D4F4986F85}" dt="2019-12-03T11:35:34.905" v="2614" actId="20577"/>
          <ac:spMkLst>
            <pc:docMk/>
            <pc:sldMk cId="150709876" sldId="288"/>
            <ac:spMk id="3" creationId="{E01DFEFF-0632-45CF-B8B6-606ED9DE80DD}"/>
          </ac:spMkLst>
        </pc:spChg>
      </pc:sldChg>
      <pc:sldChg chg="modSp add del">
        <pc:chgData name="Ravikant Tyagi" userId="3bf946d6a34a00d3" providerId="LiveId" clId="{82626B8F-52C5-4BE4-B769-16D4F4986F85}" dt="2019-12-03T09:56:04.531" v="2010" actId="2696"/>
        <pc:sldMkLst>
          <pc:docMk/>
          <pc:sldMk cId="1639686254" sldId="289"/>
        </pc:sldMkLst>
        <pc:spChg chg="mod">
          <ac:chgData name="Ravikant Tyagi" userId="3bf946d6a34a00d3" providerId="LiveId" clId="{82626B8F-52C5-4BE4-B769-16D4F4986F85}" dt="2019-12-02T11:17:22.164" v="1408" actId="122"/>
          <ac:spMkLst>
            <pc:docMk/>
            <pc:sldMk cId="1639686254" sldId="289"/>
            <ac:spMk id="2" creationId="{65A87144-5A74-4CA0-88FE-D881B4104C88}"/>
          </ac:spMkLst>
        </pc:spChg>
        <pc:spChg chg="mod">
          <ac:chgData name="Ravikant Tyagi" userId="3bf946d6a34a00d3" providerId="LiveId" clId="{82626B8F-52C5-4BE4-B769-16D4F4986F85}" dt="2019-12-02T11:20:26.722" v="1434" actId="20577"/>
          <ac:spMkLst>
            <pc:docMk/>
            <pc:sldMk cId="1639686254" sldId="289"/>
            <ac:spMk id="3" creationId="{26CBD700-FFDB-41B3-8698-383D2FF9BB54}"/>
          </ac:spMkLst>
        </pc:spChg>
      </pc:sldChg>
      <pc:sldChg chg="addSp delSp modSp add ord">
        <pc:chgData name="Ravikant Tyagi" userId="3bf946d6a34a00d3" providerId="LiveId" clId="{82626B8F-52C5-4BE4-B769-16D4F4986F85}" dt="2019-12-03T10:05:21.240" v="2096"/>
        <pc:sldMkLst>
          <pc:docMk/>
          <pc:sldMk cId="415641795" sldId="290"/>
        </pc:sldMkLst>
        <pc:spChg chg="del">
          <ac:chgData name="Ravikant Tyagi" userId="3bf946d6a34a00d3" providerId="LiveId" clId="{82626B8F-52C5-4BE4-B769-16D4F4986F85}" dt="2019-12-02T11:21:11.097" v="1437" actId="478"/>
          <ac:spMkLst>
            <pc:docMk/>
            <pc:sldMk cId="415641795" sldId="290"/>
            <ac:spMk id="2" creationId="{16EE3CEE-5E1E-47CC-AE81-66D814443349}"/>
          </ac:spMkLst>
        </pc:spChg>
        <pc:spChg chg="del mod">
          <ac:chgData name="Ravikant Tyagi" userId="3bf946d6a34a00d3" providerId="LiveId" clId="{82626B8F-52C5-4BE4-B769-16D4F4986F85}" dt="2019-12-02T11:21:16.120" v="1439" actId="478"/>
          <ac:spMkLst>
            <pc:docMk/>
            <pc:sldMk cId="415641795" sldId="290"/>
            <ac:spMk id="3" creationId="{43DB2D01-DCCA-48BE-863B-65A4AB85F46E}"/>
          </ac:spMkLst>
        </pc:spChg>
        <pc:picChg chg="add">
          <ac:chgData name="Ravikant Tyagi" userId="3bf946d6a34a00d3" providerId="LiveId" clId="{82626B8F-52C5-4BE4-B769-16D4F4986F85}" dt="2019-12-02T11:21:02.936" v="1436"/>
          <ac:picMkLst>
            <pc:docMk/>
            <pc:sldMk cId="415641795" sldId="290"/>
            <ac:picMk id="2050" creationId="{4C0B0CCE-0C11-416F-834C-3B0DFAB484AA}"/>
          </ac:picMkLst>
        </pc:picChg>
      </pc:sldChg>
      <pc:sldChg chg="modSp add ord">
        <pc:chgData name="Ravikant Tyagi" userId="3bf946d6a34a00d3" providerId="LiveId" clId="{82626B8F-52C5-4BE4-B769-16D4F4986F85}" dt="2019-12-03T11:33:25.719" v="2395" actId="20577"/>
        <pc:sldMkLst>
          <pc:docMk/>
          <pc:sldMk cId="261395370" sldId="291"/>
        </pc:sldMkLst>
        <pc:spChg chg="mod">
          <ac:chgData name="Ravikant Tyagi" userId="3bf946d6a34a00d3" providerId="LiveId" clId="{82626B8F-52C5-4BE4-B769-16D4F4986F85}" dt="2019-12-03T11:33:25.719" v="2395" actId="20577"/>
          <ac:spMkLst>
            <pc:docMk/>
            <pc:sldMk cId="261395370" sldId="291"/>
            <ac:spMk id="2" creationId="{A0560ADC-B927-4E97-9370-B060EC1390E5}"/>
          </ac:spMkLst>
        </pc:spChg>
        <pc:spChg chg="mod">
          <ac:chgData name="Ravikant Tyagi" userId="3bf946d6a34a00d3" providerId="LiveId" clId="{82626B8F-52C5-4BE4-B769-16D4F4986F85}" dt="2019-12-03T10:07:02.834" v="2106" actId="20577"/>
          <ac:spMkLst>
            <pc:docMk/>
            <pc:sldMk cId="261395370" sldId="291"/>
            <ac:spMk id="3" creationId="{CCF34FE9-F9B7-46DC-A7D2-2D584FD0D28A}"/>
          </ac:spMkLst>
        </pc:spChg>
      </pc:sldChg>
      <pc:sldChg chg="modSp add">
        <pc:chgData name="Ravikant Tyagi" userId="3bf946d6a34a00d3" providerId="LiveId" clId="{82626B8F-52C5-4BE4-B769-16D4F4986F85}" dt="2019-12-03T11:33:16.194" v="2383" actId="20577"/>
        <pc:sldMkLst>
          <pc:docMk/>
          <pc:sldMk cId="1444142480" sldId="292"/>
        </pc:sldMkLst>
        <pc:spChg chg="mod">
          <ac:chgData name="Ravikant Tyagi" userId="3bf946d6a34a00d3" providerId="LiveId" clId="{82626B8F-52C5-4BE4-B769-16D4F4986F85}" dt="2019-12-03T11:33:16.194" v="2383" actId="20577"/>
          <ac:spMkLst>
            <pc:docMk/>
            <pc:sldMk cId="1444142480" sldId="292"/>
            <ac:spMk id="2" creationId="{406C1DF5-0793-4E96-AA3A-176478108749}"/>
          </ac:spMkLst>
        </pc:spChg>
        <pc:spChg chg="mod">
          <ac:chgData name="Ravikant Tyagi" userId="3bf946d6a34a00d3" providerId="LiveId" clId="{82626B8F-52C5-4BE4-B769-16D4F4986F85}" dt="2019-12-03T10:03:58.061" v="2088" actId="5793"/>
          <ac:spMkLst>
            <pc:docMk/>
            <pc:sldMk cId="1444142480" sldId="292"/>
            <ac:spMk id="3" creationId="{E3F6E2E1-92B8-4BFE-88BD-4DEAECD23785}"/>
          </ac:spMkLst>
        </pc:spChg>
      </pc:sldChg>
      <pc:sldChg chg="addSp delSp modSp add ord">
        <pc:chgData name="Ravikant Tyagi" userId="3bf946d6a34a00d3" providerId="LiveId" clId="{82626B8F-52C5-4BE4-B769-16D4F4986F85}" dt="2019-12-03T09:53:42.708" v="1995" actId="20577"/>
        <pc:sldMkLst>
          <pc:docMk/>
          <pc:sldMk cId="2635715370" sldId="293"/>
        </pc:sldMkLst>
        <pc:spChg chg="mod">
          <ac:chgData name="Ravikant Tyagi" userId="3bf946d6a34a00d3" providerId="LiveId" clId="{82626B8F-52C5-4BE4-B769-16D4F4986F85}" dt="2019-12-03T09:53:42.708" v="1995" actId="20577"/>
          <ac:spMkLst>
            <pc:docMk/>
            <pc:sldMk cId="2635715370" sldId="293"/>
            <ac:spMk id="2" creationId="{93D3E4FB-15FB-485C-AF90-7E22FF5A5C28}"/>
          </ac:spMkLst>
        </pc:spChg>
        <pc:spChg chg="del">
          <ac:chgData name="Ravikant Tyagi" userId="3bf946d6a34a00d3" providerId="LiveId" clId="{82626B8F-52C5-4BE4-B769-16D4F4986F85}" dt="2019-12-03T08:35:37.558" v="1518" actId="478"/>
          <ac:spMkLst>
            <pc:docMk/>
            <pc:sldMk cId="2635715370" sldId="293"/>
            <ac:spMk id="3" creationId="{08884236-302E-4B82-91BC-EBB88A7CA57B}"/>
          </ac:spMkLst>
        </pc:spChg>
        <pc:spChg chg="add mod">
          <ac:chgData name="Ravikant Tyagi" userId="3bf946d6a34a00d3" providerId="LiveId" clId="{82626B8F-52C5-4BE4-B769-16D4F4986F85}" dt="2019-12-03T08:39:37.102" v="1760" actId="1076"/>
          <ac:spMkLst>
            <pc:docMk/>
            <pc:sldMk cId="2635715370" sldId="293"/>
            <ac:spMk id="6" creationId="{05C43D65-9755-438D-9AED-6731538BD77F}"/>
          </ac:spMkLst>
        </pc:spChg>
        <pc:spChg chg="add mod">
          <ac:chgData name="Ravikant Tyagi" userId="3bf946d6a34a00d3" providerId="LiveId" clId="{82626B8F-52C5-4BE4-B769-16D4F4986F85}" dt="2019-12-03T08:38:06.998" v="1645" actId="1035"/>
          <ac:spMkLst>
            <pc:docMk/>
            <pc:sldMk cId="2635715370" sldId="293"/>
            <ac:spMk id="7" creationId="{50851B37-51A1-478D-BC61-855DEAC7224C}"/>
          </ac:spMkLst>
        </pc:spChg>
        <pc:spChg chg="add mod">
          <ac:chgData name="Ravikant Tyagi" userId="3bf946d6a34a00d3" providerId="LiveId" clId="{82626B8F-52C5-4BE4-B769-16D4F4986F85}" dt="2019-12-03T08:39:19.108" v="1731" actId="1076"/>
          <ac:spMkLst>
            <pc:docMk/>
            <pc:sldMk cId="2635715370" sldId="293"/>
            <ac:spMk id="8" creationId="{AB36B40B-BA9A-4BAB-8585-CC1F06F39948}"/>
          </ac:spMkLst>
        </pc:spChg>
        <pc:spChg chg="add mod">
          <ac:chgData name="Ravikant Tyagi" userId="3bf946d6a34a00d3" providerId="LiveId" clId="{82626B8F-52C5-4BE4-B769-16D4F4986F85}" dt="2019-12-03T08:39:44.495" v="1762" actId="20577"/>
          <ac:spMkLst>
            <pc:docMk/>
            <pc:sldMk cId="2635715370" sldId="293"/>
            <ac:spMk id="9" creationId="{7B287A3A-86AC-405B-9923-C617E659BC49}"/>
          </ac:spMkLst>
        </pc:spChg>
        <pc:picChg chg="add del mod">
          <ac:chgData name="Ravikant Tyagi" userId="3bf946d6a34a00d3" providerId="LiveId" clId="{82626B8F-52C5-4BE4-B769-16D4F4986F85}" dt="2019-12-03T08:36:05.481" v="1530"/>
          <ac:picMkLst>
            <pc:docMk/>
            <pc:sldMk cId="2635715370" sldId="293"/>
            <ac:picMk id="5" creationId="{C94DD268-498C-43A9-AAD3-077A1B0E8B88}"/>
          </ac:picMkLst>
        </pc:picChg>
      </pc:sldChg>
      <pc:sldChg chg="add del">
        <pc:chgData name="Ravikant Tyagi" userId="3bf946d6a34a00d3" providerId="LiveId" clId="{82626B8F-52C5-4BE4-B769-16D4F4986F85}" dt="2019-12-03T08:39:57.727" v="1764" actId="2696"/>
        <pc:sldMkLst>
          <pc:docMk/>
          <pc:sldMk cId="1210575626" sldId="294"/>
        </pc:sldMkLst>
      </pc:sldChg>
      <pc:sldChg chg="delSp modSp add ord">
        <pc:chgData name="Ravikant Tyagi" userId="3bf946d6a34a00d3" providerId="LiveId" clId="{82626B8F-52C5-4BE4-B769-16D4F4986F85}" dt="2019-12-03T09:53:49.466" v="2008" actId="20577"/>
        <pc:sldMkLst>
          <pc:docMk/>
          <pc:sldMk cId="2527007174" sldId="294"/>
        </pc:sldMkLst>
        <pc:spChg chg="mod">
          <ac:chgData name="Ravikant Tyagi" userId="3bf946d6a34a00d3" providerId="LiveId" clId="{82626B8F-52C5-4BE4-B769-16D4F4986F85}" dt="2019-12-03T09:53:49.466" v="2008" actId="20577"/>
          <ac:spMkLst>
            <pc:docMk/>
            <pc:sldMk cId="2527007174" sldId="294"/>
            <ac:spMk id="2" creationId="{93D3E4FB-15FB-485C-AF90-7E22FF5A5C28}"/>
          </ac:spMkLst>
        </pc:spChg>
        <pc:spChg chg="mod">
          <ac:chgData name="Ravikant Tyagi" userId="3bf946d6a34a00d3" providerId="LiveId" clId="{82626B8F-52C5-4BE4-B769-16D4F4986F85}" dt="2019-12-03T08:42:05.737" v="1977" actId="1038"/>
          <ac:spMkLst>
            <pc:docMk/>
            <pc:sldMk cId="2527007174" sldId="294"/>
            <ac:spMk id="6" creationId="{05C43D65-9755-438D-9AED-6731538BD77F}"/>
          </ac:spMkLst>
        </pc:spChg>
        <pc:spChg chg="mod">
          <ac:chgData name="Ravikant Tyagi" userId="3bf946d6a34a00d3" providerId="LiveId" clId="{82626B8F-52C5-4BE4-B769-16D4F4986F85}" dt="2019-12-03T08:42:05.737" v="1977" actId="1038"/>
          <ac:spMkLst>
            <pc:docMk/>
            <pc:sldMk cId="2527007174" sldId="294"/>
            <ac:spMk id="7" creationId="{50851B37-51A1-478D-BC61-855DEAC7224C}"/>
          </ac:spMkLst>
        </pc:spChg>
        <pc:spChg chg="del">
          <ac:chgData name="Ravikant Tyagi" userId="3bf946d6a34a00d3" providerId="LiveId" clId="{82626B8F-52C5-4BE4-B769-16D4F4986F85}" dt="2019-12-03T08:41:18.342" v="1899" actId="478"/>
          <ac:spMkLst>
            <pc:docMk/>
            <pc:sldMk cId="2527007174" sldId="294"/>
            <ac:spMk id="8" creationId="{AB36B40B-BA9A-4BAB-8585-CC1F06F39948}"/>
          </ac:spMkLst>
        </pc:spChg>
        <pc:spChg chg="del">
          <ac:chgData name="Ravikant Tyagi" userId="3bf946d6a34a00d3" providerId="LiveId" clId="{82626B8F-52C5-4BE4-B769-16D4F4986F85}" dt="2019-12-03T08:41:21.816" v="1900" actId="478"/>
          <ac:spMkLst>
            <pc:docMk/>
            <pc:sldMk cId="2527007174" sldId="294"/>
            <ac:spMk id="9" creationId="{7B287A3A-86AC-405B-9923-C617E659BC49}"/>
          </ac:spMkLst>
        </pc:spChg>
      </pc:sldChg>
      <pc:sldChg chg="addSp delSp modSp add mod ord setBg">
        <pc:chgData name="Ravikant Tyagi" userId="3bf946d6a34a00d3" providerId="LiveId" clId="{82626B8F-52C5-4BE4-B769-16D4F4986F85}" dt="2019-12-03T09:53:28.420" v="1984"/>
        <pc:sldMkLst>
          <pc:docMk/>
          <pc:sldMk cId="3083479301" sldId="295"/>
        </pc:sldMkLst>
        <pc:spChg chg="del">
          <ac:chgData name="Ravikant Tyagi" userId="3bf946d6a34a00d3" providerId="LiveId" clId="{82626B8F-52C5-4BE4-B769-16D4F4986F85}" dt="2019-12-03T09:18:28.557" v="1981" actId="26606"/>
          <ac:spMkLst>
            <pc:docMk/>
            <pc:sldMk cId="3083479301" sldId="295"/>
            <ac:spMk id="2" creationId="{565B8585-205B-4939-A6C7-DF90002C202D}"/>
          </ac:spMkLst>
        </pc:spChg>
        <pc:spChg chg="del">
          <ac:chgData name="Ravikant Tyagi" userId="3bf946d6a34a00d3" providerId="LiveId" clId="{82626B8F-52C5-4BE4-B769-16D4F4986F85}" dt="2019-12-03T09:18:24.188" v="1979"/>
          <ac:spMkLst>
            <pc:docMk/>
            <pc:sldMk cId="3083479301" sldId="295"/>
            <ac:spMk id="3" creationId="{99C3D82C-86CC-42F5-92DD-3D4D27655FE7}"/>
          </ac:spMkLst>
        </pc:spChg>
        <pc:picChg chg="add mod">
          <ac:chgData name="Ravikant Tyagi" userId="3bf946d6a34a00d3" providerId="LiveId" clId="{82626B8F-52C5-4BE4-B769-16D4F4986F85}" dt="2019-12-03T09:18:42.922" v="1983" actId="14100"/>
          <ac:picMkLst>
            <pc:docMk/>
            <pc:sldMk cId="3083479301" sldId="295"/>
            <ac:picMk id="5" creationId="{61DB5D0B-CC51-42E1-86EE-1F2F93DCE547}"/>
          </ac:picMkLst>
        </pc:picChg>
      </pc:sldChg>
      <pc:sldChg chg="modSp add">
        <pc:chgData name="Ravikant Tyagi" userId="3bf946d6a34a00d3" providerId="LiveId" clId="{82626B8F-52C5-4BE4-B769-16D4F4986F85}" dt="2019-12-03T11:33:21.216" v="2389" actId="20577"/>
        <pc:sldMkLst>
          <pc:docMk/>
          <pc:sldMk cId="540455842" sldId="296"/>
        </pc:sldMkLst>
        <pc:spChg chg="mod">
          <ac:chgData name="Ravikant Tyagi" userId="3bf946d6a34a00d3" providerId="LiveId" clId="{82626B8F-52C5-4BE4-B769-16D4F4986F85}" dt="2019-12-03T11:33:21.216" v="2389" actId="20577"/>
          <ac:spMkLst>
            <pc:docMk/>
            <pc:sldMk cId="540455842" sldId="296"/>
            <ac:spMk id="2" creationId="{E53E9F16-9FD3-4556-AA8F-B292B9C11B64}"/>
          </ac:spMkLst>
        </pc:spChg>
        <pc:spChg chg="mod">
          <ac:chgData name="Ravikant Tyagi" userId="3bf946d6a34a00d3" providerId="LiveId" clId="{82626B8F-52C5-4BE4-B769-16D4F4986F85}" dt="2019-12-03T10:04:21.980" v="2092"/>
          <ac:spMkLst>
            <pc:docMk/>
            <pc:sldMk cId="540455842" sldId="296"/>
            <ac:spMk id="3" creationId="{31B8BC28-9314-4595-8DA7-9BBF59022ABF}"/>
          </ac:spMkLst>
        </pc:spChg>
      </pc:sldChg>
      <pc:sldChg chg="modSp add ord">
        <pc:chgData name="Ravikant Tyagi" userId="3bf946d6a34a00d3" providerId="LiveId" clId="{82626B8F-52C5-4BE4-B769-16D4F4986F85}" dt="2019-12-03T11:11:11.187" v="2124"/>
        <pc:sldMkLst>
          <pc:docMk/>
          <pc:sldMk cId="2556855722" sldId="297"/>
        </pc:sldMkLst>
        <pc:spChg chg="mod">
          <ac:chgData name="Ravikant Tyagi" userId="3bf946d6a34a00d3" providerId="LiveId" clId="{82626B8F-52C5-4BE4-B769-16D4F4986F85}" dt="2019-12-03T11:11:07.008" v="2123" actId="20577"/>
          <ac:spMkLst>
            <pc:docMk/>
            <pc:sldMk cId="2556855722" sldId="297"/>
            <ac:spMk id="2" creationId="{6BE12541-9FF4-48C4-AAC5-CA3B9B4E44BF}"/>
          </ac:spMkLst>
        </pc:spChg>
        <pc:spChg chg="mod">
          <ac:chgData name="Ravikant Tyagi" userId="3bf946d6a34a00d3" providerId="LiveId" clId="{82626B8F-52C5-4BE4-B769-16D4F4986F85}" dt="2019-12-03T11:11:11.187" v="2124"/>
          <ac:spMkLst>
            <pc:docMk/>
            <pc:sldMk cId="2556855722" sldId="297"/>
            <ac:spMk id="3" creationId="{79D386B1-C9F2-4887-A325-355A056EA070}"/>
          </ac:spMkLst>
        </pc:spChg>
      </pc:sldChg>
      <pc:sldChg chg="addSp delSp modSp add mod setBg">
        <pc:chgData name="Ravikant Tyagi" userId="3bf946d6a34a00d3" providerId="LiveId" clId="{82626B8F-52C5-4BE4-B769-16D4F4986F85}" dt="2019-12-03T11:04:55.485" v="2114" actId="14100"/>
        <pc:sldMkLst>
          <pc:docMk/>
          <pc:sldMk cId="2906051263" sldId="298"/>
        </pc:sldMkLst>
        <pc:spChg chg="del mod">
          <ac:chgData name="Ravikant Tyagi" userId="3bf946d6a34a00d3" providerId="LiveId" clId="{82626B8F-52C5-4BE4-B769-16D4F4986F85}" dt="2019-12-03T11:04:44.068" v="2111" actId="26606"/>
          <ac:spMkLst>
            <pc:docMk/>
            <pc:sldMk cId="2906051263" sldId="298"/>
            <ac:spMk id="2" creationId="{24944DB3-AF46-4D58-84E2-CC9327529142}"/>
          </ac:spMkLst>
        </pc:spChg>
        <pc:spChg chg="del">
          <ac:chgData name="Ravikant Tyagi" userId="3bf946d6a34a00d3" providerId="LiveId" clId="{82626B8F-52C5-4BE4-B769-16D4F4986F85}" dt="2019-12-03T11:04:39.106" v="2108"/>
          <ac:spMkLst>
            <pc:docMk/>
            <pc:sldMk cId="2906051263" sldId="298"/>
            <ac:spMk id="3" creationId="{6DFF453A-0E93-4137-8E51-54D1B8417890}"/>
          </ac:spMkLst>
        </pc:spChg>
        <pc:picChg chg="add mod">
          <ac:chgData name="Ravikant Tyagi" userId="3bf946d6a34a00d3" providerId="LiveId" clId="{82626B8F-52C5-4BE4-B769-16D4F4986F85}" dt="2019-12-03T11:04:55.485" v="2114" actId="14100"/>
          <ac:picMkLst>
            <pc:docMk/>
            <pc:sldMk cId="2906051263" sldId="298"/>
            <ac:picMk id="5" creationId="{8229459C-E32F-4DE5-8899-949A9F4D6D7D}"/>
          </ac:picMkLst>
        </pc:picChg>
      </pc:sldChg>
      <pc:sldChg chg="modSp add">
        <pc:chgData name="Ravikant Tyagi" userId="3bf946d6a34a00d3" providerId="LiveId" clId="{82626B8F-52C5-4BE4-B769-16D4F4986F85}" dt="2019-12-03T11:33:31.766" v="2403" actId="20577"/>
        <pc:sldMkLst>
          <pc:docMk/>
          <pc:sldMk cId="2388997916" sldId="299"/>
        </pc:sldMkLst>
        <pc:spChg chg="mod">
          <ac:chgData name="Ravikant Tyagi" userId="3bf946d6a34a00d3" providerId="LiveId" clId="{82626B8F-52C5-4BE4-B769-16D4F4986F85}" dt="2019-12-03T11:33:31.766" v="2403" actId="20577"/>
          <ac:spMkLst>
            <pc:docMk/>
            <pc:sldMk cId="2388997916" sldId="299"/>
            <ac:spMk id="2" creationId="{4E1D7318-E422-4F22-AA18-97AB8851859A}"/>
          </ac:spMkLst>
        </pc:spChg>
        <pc:spChg chg="mod">
          <ac:chgData name="Ravikant Tyagi" userId="3bf946d6a34a00d3" providerId="LiveId" clId="{82626B8F-52C5-4BE4-B769-16D4F4986F85}" dt="2019-12-03T11:19:24.907" v="2167" actId="20577"/>
          <ac:spMkLst>
            <pc:docMk/>
            <pc:sldMk cId="2388997916" sldId="299"/>
            <ac:spMk id="3" creationId="{AB18D06A-ED03-4932-9998-21A863F2D46C}"/>
          </ac:spMkLst>
        </pc:spChg>
      </pc:sldChg>
      <pc:sldChg chg="modSp add">
        <pc:chgData name="Ravikant Tyagi" userId="3bf946d6a34a00d3" providerId="LiveId" clId="{82626B8F-52C5-4BE4-B769-16D4F4986F85}" dt="2019-12-03T11:23:57.192" v="2373" actId="20577"/>
        <pc:sldMkLst>
          <pc:docMk/>
          <pc:sldMk cId="1208774615" sldId="300"/>
        </pc:sldMkLst>
        <pc:spChg chg="mod">
          <ac:chgData name="Ravikant Tyagi" userId="3bf946d6a34a00d3" providerId="LiveId" clId="{82626B8F-52C5-4BE4-B769-16D4F4986F85}" dt="2019-12-03T11:22:32.434" v="2170" actId="122"/>
          <ac:spMkLst>
            <pc:docMk/>
            <pc:sldMk cId="1208774615" sldId="300"/>
            <ac:spMk id="2" creationId="{E3BECCA5-DC9D-4E02-B7DD-26CC1599D372}"/>
          </ac:spMkLst>
        </pc:spChg>
        <pc:spChg chg="mod">
          <ac:chgData name="Ravikant Tyagi" userId="3bf946d6a34a00d3" providerId="LiveId" clId="{82626B8F-52C5-4BE4-B769-16D4F4986F85}" dt="2019-12-03T11:23:57.192" v="2373" actId="20577"/>
          <ac:spMkLst>
            <pc:docMk/>
            <pc:sldMk cId="1208774615" sldId="300"/>
            <ac:spMk id="3" creationId="{9E5FF523-DF07-4E7A-99FC-AB51EC037D7C}"/>
          </ac:spMkLst>
        </pc:spChg>
      </pc:sldChg>
      <pc:sldChg chg="modSp add">
        <pc:chgData name="Ravikant Tyagi" userId="3bf946d6a34a00d3" providerId="LiveId" clId="{82626B8F-52C5-4BE4-B769-16D4F4986F85}" dt="2019-12-20T05:50:36.519" v="9118" actId="20577"/>
        <pc:sldMkLst>
          <pc:docMk/>
          <pc:sldMk cId="765422155" sldId="301"/>
        </pc:sldMkLst>
        <pc:spChg chg="mod">
          <ac:chgData name="Ravikant Tyagi" userId="3bf946d6a34a00d3" providerId="LiveId" clId="{82626B8F-52C5-4BE4-B769-16D4F4986F85}" dt="2019-12-20T05:50:36.519" v="9118" actId="20577"/>
          <ac:spMkLst>
            <pc:docMk/>
            <pc:sldMk cId="765422155" sldId="301"/>
            <ac:spMk id="2" creationId="{A1356501-2C18-4DBC-8867-FE95AEAC1F15}"/>
          </ac:spMkLst>
        </pc:spChg>
        <pc:spChg chg="mod">
          <ac:chgData name="Ravikant Tyagi" userId="3bf946d6a34a00d3" providerId="LiveId" clId="{82626B8F-52C5-4BE4-B769-16D4F4986F85}" dt="2019-12-06T06:04:29.019" v="5112" actId="20577"/>
          <ac:spMkLst>
            <pc:docMk/>
            <pc:sldMk cId="765422155" sldId="301"/>
            <ac:spMk id="3" creationId="{252ACB72-198A-45E5-B1A2-8AE5167B711A}"/>
          </ac:spMkLst>
        </pc:spChg>
      </pc:sldChg>
      <pc:sldChg chg="addSp delSp modSp add delAnim modAnim">
        <pc:chgData name="Ravikant Tyagi" userId="3bf946d6a34a00d3" providerId="LiveId" clId="{82626B8F-52C5-4BE4-B769-16D4F4986F85}" dt="2019-12-05T07:36:08.544" v="3504"/>
        <pc:sldMkLst>
          <pc:docMk/>
          <pc:sldMk cId="2658015812" sldId="302"/>
        </pc:sldMkLst>
        <pc:spChg chg="del">
          <ac:chgData name="Ravikant Tyagi" userId="3bf946d6a34a00d3" providerId="LiveId" clId="{82626B8F-52C5-4BE4-B769-16D4F4986F85}" dt="2019-12-05T04:25:37.206" v="2626"/>
          <ac:spMkLst>
            <pc:docMk/>
            <pc:sldMk cId="2658015812" sldId="302"/>
            <ac:spMk id="2" creationId="{BE0A7F8A-651B-47B3-93C7-1C226DE20D24}"/>
          </ac:spMkLst>
        </pc:spChg>
        <pc:spChg chg="del">
          <ac:chgData name="Ravikant Tyagi" userId="3bf946d6a34a00d3" providerId="LiveId" clId="{82626B8F-52C5-4BE4-B769-16D4F4986F85}" dt="2019-12-05T04:25:37.206" v="2626"/>
          <ac:spMkLst>
            <pc:docMk/>
            <pc:sldMk cId="2658015812" sldId="302"/>
            <ac:spMk id="3" creationId="{B316B9CA-3930-4F7D-BBA7-173D2AB999E2}"/>
          </ac:spMkLst>
        </pc:spChg>
        <pc:spChg chg="add mod">
          <ac:chgData name="Ravikant Tyagi" userId="3bf946d6a34a00d3" providerId="LiveId" clId="{82626B8F-52C5-4BE4-B769-16D4F4986F85}" dt="2019-12-05T04:29:14.236" v="2669" actId="1035"/>
          <ac:spMkLst>
            <pc:docMk/>
            <pc:sldMk cId="2658015812" sldId="302"/>
            <ac:spMk id="4" creationId="{7A010144-7491-4190-9E03-F13EFD816347}"/>
          </ac:spMkLst>
        </pc:spChg>
        <pc:spChg chg="add">
          <ac:chgData name="Ravikant Tyagi" userId="3bf946d6a34a00d3" providerId="LiveId" clId="{82626B8F-52C5-4BE4-B769-16D4F4986F85}" dt="2019-12-05T04:32:30.531" v="2769"/>
          <ac:spMkLst>
            <pc:docMk/>
            <pc:sldMk cId="2658015812" sldId="302"/>
            <ac:spMk id="8" creationId="{7D86CDE6-D51A-408F-8434-FE5FAD892CBC}"/>
          </ac:spMkLst>
        </pc:spChg>
        <pc:spChg chg="add mod">
          <ac:chgData name="Ravikant Tyagi" userId="3bf946d6a34a00d3" providerId="LiveId" clId="{82626B8F-52C5-4BE4-B769-16D4F4986F85}" dt="2019-12-05T04:32:41.712" v="2776" actId="20577"/>
          <ac:spMkLst>
            <pc:docMk/>
            <pc:sldMk cId="2658015812" sldId="302"/>
            <ac:spMk id="9" creationId="{80F8BA04-2B47-4EF6-AC1A-8D26B8022953}"/>
          </ac:spMkLst>
        </pc:spChg>
        <pc:spChg chg="add mod">
          <ac:chgData name="Ravikant Tyagi" userId="3bf946d6a34a00d3" providerId="LiveId" clId="{82626B8F-52C5-4BE4-B769-16D4F4986F85}" dt="2019-12-05T04:33:36.156" v="2782" actId="14100"/>
          <ac:spMkLst>
            <pc:docMk/>
            <pc:sldMk cId="2658015812" sldId="302"/>
            <ac:spMk id="10" creationId="{9CEB83A7-E873-4600-8D42-CDE83EC40AD6}"/>
          </ac:spMkLst>
        </pc:spChg>
        <pc:spChg chg="add mod">
          <ac:chgData name="Ravikant Tyagi" userId="3bf946d6a34a00d3" providerId="LiveId" clId="{82626B8F-52C5-4BE4-B769-16D4F4986F85}" dt="2019-12-05T04:44:09.322" v="2880" actId="1035"/>
          <ac:spMkLst>
            <pc:docMk/>
            <pc:sldMk cId="2658015812" sldId="302"/>
            <ac:spMk id="11" creationId="{F89E28F4-0EFD-4393-AF81-2EC59880FDC8}"/>
          </ac:spMkLst>
        </pc:spChg>
        <pc:spChg chg="add mod">
          <ac:chgData name="Ravikant Tyagi" userId="3bf946d6a34a00d3" providerId="LiveId" clId="{82626B8F-52C5-4BE4-B769-16D4F4986F85}" dt="2019-12-05T04:44:42.077" v="2900" actId="1035"/>
          <ac:spMkLst>
            <pc:docMk/>
            <pc:sldMk cId="2658015812" sldId="302"/>
            <ac:spMk id="12" creationId="{58480767-6B9A-4D27-AFCE-A91A151544CE}"/>
          </ac:spMkLst>
        </pc:spChg>
        <pc:spChg chg="add mod">
          <ac:chgData name="Ravikant Tyagi" userId="3bf946d6a34a00d3" providerId="LiveId" clId="{82626B8F-52C5-4BE4-B769-16D4F4986F85}" dt="2019-12-05T04:48:27.874" v="2956" actId="14100"/>
          <ac:spMkLst>
            <pc:docMk/>
            <pc:sldMk cId="2658015812" sldId="302"/>
            <ac:spMk id="18" creationId="{3B062274-D32C-4CE8-B481-3FEF90B058BD}"/>
          </ac:spMkLst>
        </pc:spChg>
        <pc:spChg chg="add mod">
          <ac:chgData name="Ravikant Tyagi" userId="3bf946d6a34a00d3" providerId="LiveId" clId="{82626B8F-52C5-4BE4-B769-16D4F4986F85}" dt="2019-12-05T04:49:59.110" v="2988" actId="20577"/>
          <ac:spMkLst>
            <pc:docMk/>
            <pc:sldMk cId="2658015812" sldId="302"/>
            <ac:spMk id="19" creationId="{42A2A5DD-B357-4D81-BB2D-4DA0A3DD9C93}"/>
          </ac:spMkLst>
        </pc:spChg>
        <pc:spChg chg="add del mod">
          <ac:chgData name="Ravikant Tyagi" userId="3bf946d6a34a00d3" providerId="LiveId" clId="{82626B8F-52C5-4BE4-B769-16D4F4986F85}" dt="2019-12-05T07:32:46.558" v="3392" actId="478"/>
          <ac:spMkLst>
            <pc:docMk/>
            <pc:sldMk cId="2658015812" sldId="302"/>
            <ac:spMk id="22" creationId="{FE41D89E-CD28-4EB4-B9B3-EF8DB7C57C1B}"/>
          </ac:spMkLst>
        </pc:spChg>
        <pc:spChg chg="add mod">
          <ac:chgData name="Ravikant Tyagi" userId="3bf946d6a34a00d3" providerId="LiveId" clId="{82626B8F-52C5-4BE4-B769-16D4F4986F85}" dt="2019-12-05T04:48:36.037" v="2968" actId="1037"/>
          <ac:spMkLst>
            <pc:docMk/>
            <pc:sldMk cId="2658015812" sldId="302"/>
            <ac:spMk id="23" creationId="{E3D25D2E-E1B1-4733-9501-70B034633770}"/>
          </ac:spMkLst>
        </pc:spChg>
        <pc:spChg chg="add del mod">
          <ac:chgData name="Ravikant Tyagi" userId="3bf946d6a34a00d3" providerId="LiveId" clId="{82626B8F-52C5-4BE4-B769-16D4F4986F85}" dt="2019-12-05T04:51:30.695" v="2994"/>
          <ac:spMkLst>
            <pc:docMk/>
            <pc:sldMk cId="2658015812" sldId="302"/>
            <ac:spMk id="33" creationId="{17F73E01-023C-4A21-9F0F-8005251419C1}"/>
          </ac:spMkLst>
        </pc:spChg>
        <pc:spChg chg="add del mod">
          <ac:chgData name="Ravikant Tyagi" userId="3bf946d6a34a00d3" providerId="LiveId" clId="{82626B8F-52C5-4BE4-B769-16D4F4986F85}" dt="2019-12-05T07:32:53.322" v="3395" actId="478"/>
          <ac:spMkLst>
            <pc:docMk/>
            <pc:sldMk cId="2658015812" sldId="302"/>
            <ac:spMk id="34" creationId="{CBCB3A89-F96F-4CD5-8002-355E54F15DA0}"/>
          </ac:spMkLst>
        </pc:spChg>
        <pc:spChg chg="add mod">
          <ac:chgData name="Ravikant Tyagi" userId="3bf946d6a34a00d3" providerId="LiveId" clId="{82626B8F-52C5-4BE4-B769-16D4F4986F85}" dt="2019-12-05T04:53:48.300" v="3102" actId="207"/>
          <ac:spMkLst>
            <pc:docMk/>
            <pc:sldMk cId="2658015812" sldId="302"/>
            <ac:spMk id="35" creationId="{E7895B53-E513-47C7-B2DA-0EB1167E93DC}"/>
          </ac:spMkLst>
        </pc:spChg>
        <pc:spChg chg="add mod">
          <ac:chgData name="Ravikant Tyagi" userId="3bf946d6a34a00d3" providerId="LiveId" clId="{82626B8F-52C5-4BE4-B769-16D4F4986F85}" dt="2019-12-05T04:57:09.542" v="3292" actId="1076"/>
          <ac:spMkLst>
            <pc:docMk/>
            <pc:sldMk cId="2658015812" sldId="302"/>
            <ac:spMk id="36" creationId="{E970AFB1-AEF2-4FD3-A337-4F869AE068F8}"/>
          </ac:spMkLst>
        </pc:spChg>
        <pc:spChg chg="add del mod">
          <ac:chgData name="Ravikant Tyagi" userId="3bf946d6a34a00d3" providerId="LiveId" clId="{82626B8F-52C5-4BE4-B769-16D4F4986F85}" dt="2019-12-05T04:55:26.743" v="3179"/>
          <ac:spMkLst>
            <pc:docMk/>
            <pc:sldMk cId="2658015812" sldId="302"/>
            <ac:spMk id="37" creationId="{A9F4E3C6-D6E1-4F55-97EF-442C399FC67F}"/>
          </ac:spMkLst>
        </pc:spChg>
        <pc:spChg chg="add mod ord">
          <ac:chgData name="Ravikant Tyagi" userId="3bf946d6a34a00d3" providerId="LiveId" clId="{82626B8F-52C5-4BE4-B769-16D4F4986F85}" dt="2019-12-05T04:53:44.325" v="3101" actId="167"/>
          <ac:spMkLst>
            <pc:docMk/>
            <pc:sldMk cId="2658015812" sldId="302"/>
            <ac:spMk id="38" creationId="{2F63A932-0FD7-4BD4-9F82-C60FBCC2D13D}"/>
          </ac:spMkLst>
        </pc:spChg>
        <pc:spChg chg="add del mod">
          <ac:chgData name="Ravikant Tyagi" userId="3bf946d6a34a00d3" providerId="LiveId" clId="{82626B8F-52C5-4BE4-B769-16D4F4986F85}" dt="2019-12-05T07:32:50.627" v="3394" actId="478"/>
          <ac:spMkLst>
            <pc:docMk/>
            <pc:sldMk cId="2658015812" sldId="302"/>
            <ac:spMk id="39" creationId="{FD9B2239-5589-41E6-88BD-AAFF6FCBB8B9}"/>
          </ac:spMkLst>
        </pc:spChg>
        <pc:spChg chg="add del mod">
          <ac:chgData name="Ravikant Tyagi" userId="3bf946d6a34a00d3" providerId="LiveId" clId="{82626B8F-52C5-4BE4-B769-16D4F4986F85}" dt="2019-12-05T04:56:37.713" v="3239"/>
          <ac:spMkLst>
            <pc:docMk/>
            <pc:sldMk cId="2658015812" sldId="302"/>
            <ac:spMk id="42" creationId="{70CF91F9-20BF-4052-8853-9ED41E839022}"/>
          </ac:spMkLst>
        </pc:spChg>
        <pc:spChg chg="add del mod">
          <ac:chgData name="Ravikant Tyagi" userId="3bf946d6a34a00d3" providerId="LiveId" clId="{82626B8F-52C5-4BE4-B769-16D4F4986F85}" dt="2019-12-05T04:56:36.262" v="3234"/>
          <ac:spMkLst>
            <pc:docMk/>
            <pc:sldMk cId="2658015812" sldId="302"/>
            <ac:spMk id="43" creationId="{83E96B6C-6748-4671-BAFA-DA5A47AEA50A}"/>
          </ac:spMkLst>
        </pc:spChg>
        <pc:spChg chg="add mod">
          <ac:chgData name="Ravikant Tyagi" userId="3bf946d6a34a00d3" providerId="LiveId" clId="{82626B8F-52C5-4BE4-B769-16D4F4986F85}" dt="2019-12-05T04:57:13.362" v="3293" actId="1076"/>
          <ac:spMkLst>
            <pc:docMk/>
            <pc:sldMk cId="2658015812" sldId="302"/>
            <ac:spMk id="44" creationId="{5E62A82B-6D10-4732-9549-F8D0B1B60075}"/>
          </ac:spMkLst>
        </pc:spChg>
        <pc:spChg chg="add mod">
          <ac:chgData name="Ravikant Tyagi" userId="3bf946d6a34a00d3" providerId="LiveId" clId="{82626B8F-52C5-4BE4-B769-16D4F4986F85}" dt="2019-12-05T04:57:15.861" v="3294" actId="1076"/>
          <ac:spMkLst>
            <pc:docMk/>
            <pc:sldMk cId="2658015812" sldId="302"/>
            <ac:spMk id="45" creationId="{507FDE7B-D82A-4ABC-85F4-92DC750D3CDB}"/>
          </ac:spMkLst>
        </pc:spChg>
        <pc:spChg chg="add mod">
          <ac:chgData name="Ravikant Tyagi" userId="3bf946d6a34a00d3" providerId="LiveId" clId="{82626B8F-52C5-4BE4-B769-16D4F4986F85}" dt="2019-12-05T04:57:54.572" v="3298" actId="1076"/>
          <ac:spMkLst>
            <pc:docMk/>
            <pc:sldMk cId="2658015812" sldId="302"/>
            <ac:spMk id="46" creationId="{272F3CC0-D5F8-4115-A87B-A26ABA8E2C06}"/>
          </ac:spMkLst>
        </pc:spChg>
        <pc:spChg chg="add mod">
          <ac:chgData name="Ravikant Tyagi" userId="3bf946d6a34a00d3" providerId="LiveId" clId="{82626B8F-52C5-4BE4-B769-16D4F4986F85}" dt="2019-12-05T04:57:51.185" v="3297" actId="1076"/>
          <ac:spMkLst>
            <pc:docMk/>
            <pc:sldMk cId="2658015812" sldId="302"/>
            <ac:spMk id="47" creationId="{4F5D678E-F232-4AF5-8138-000B051FC973}"/>
          </ac:spMkLst>
        </pc:spChg>
        <pc:spChg chg="add mod">
          <ac:chgData name="Ravikant Tyagi" userId="3bf946d6a34a00d3" providerId="LiveId" clId="{82626B8F-52C5-4BE4-B769-16D4F4986F85}" dt="2019-12-05T04:58:05.571" v="3301" actId="1076"/>
          <ac:spMkLst>
            <pc:docMk/>
            <pc:sldMk cId="2658015812" sldId="302"/>
            <ac:spMk id="48" creationId="{215EF398-891A-42D8-9B4A-03F876697A0B}"/>
          </ac:spMkLst>
        </pc:spChg>
        <pc:spChg chg="add mod">
          <ac:chgData name="Ravikant Tyagi" userId="3bf946d6a34a00d3" providerId="LiveId" clId="{82626B8F-52C5-4BE4-B769-16D4F4986F85}" dt="2019-12-05T04:58:12.361" v="3303" actId="1076"/>
          <ac:spMkLst>
            <pc:docMk/>
            <pc:sldMk cId="2658015812" sldId="302"/>
            <ac:spMk id="49" creationId="{8FEE29B8-F82E-49AF-B6D9-03BD040F7CBA}"/>
          </ac:spMkLst>
        </pc:spChg>
        <pc:spChg chg="add mod">
          <ac:chgData name="Ravikant Tyagi" userId="3bf946d6a34a00d3" providerId="LiveId" clId="{82626B8F-52C5-4BE4-B769-16D4F4986F85}" dt="2019-12-05T04:58:29.565" v="3305" actId="1076"/>
          <ac:spMkLst>
            <pc:docMk/>
            <pc:sldMk cId="2658015812" sldId="302"/>
            <ac:spMk id="50" creationId="{F56B8DFE-CED6-4FDF-B62F-F5C5067C4653}"/>
          </ac:spMkLst>
        </pc:spChg>
        <pc:spChg chg="add mod">
          <ac:chgData name="Ravikant Tyagi" userId="3bf946d6a34a00d3" providerId="LiveId" clId="{82626B8F-52C5-4BE4-B769-16D4F4986F85}" dt="2019-12-05T04:58:38.055" v="3307" actId="1076"/>
          <ac:spMkLst>
            <pc:docMk/>
            <pc:sldMk cId="2658015812" sldId="302"/>
            <ac:spMk id="51" creationId="{E7832242-FFFA-458B-95C7-219754FF32DA}"/>
          </ac:spMkLst>
        </pc:spChg>
        <pc:spChg chg="add mod">
          <ac:chgData name="Ravikant Tyagi" userId="3bf946d6a34a00d3" providerId="LiveId" clId="{82626B8F-52C5-4BE4-B769-16D4F4986F85}" dt="2019-12-05T04:58:52.476" v="3309" actId="1076"/>
          <ac:spMkLst>
            <pc:docMk/>
            <pc:sldMk cId="2658015812" sldId="302"/>
            <ac:spMk id="52" creationId="{E9167BBA-2AB0-4146-B7F6-83893D034809}"/>
          </ac:spMkLst>
        </pc:spChg>
        <pc:spChg chg="add del">
          <ac:chgData name="Ravikant Tyagi" userId="3bf946d6a34a00d3" providerId="LiveId" clId="{82626B8F-52C5-4BE4-B769-16D4F4986F85}" dt="2019-12-05T04:58:54.893" v="3311"/>
          <ac:spMkLst>
            <pc:docMk/>
            <pc:sldMk cId="2658015812" sldId="302"/>
            <ac:spMk id="53" creationId="{DAB7054C-1352-4F6E-8047-BF62935160CA}"/>
          </ac:spMkLst>
        </pc:spChg>
        <pc:spChg chg="add mod">
          <ac:chgData name="Ravikant Tyagi" userId="3bf946d6a34a00d3" providerId="LiveId" clId="{82626B8F-52C5-4BE4-B769-16D4F4986F85}" dt="2019-12-05T04:59:00.146" v="3313" actId="1076"/>
          <ac:spMkLst>
            <pc:docMk/>
            <pc:sldMk cId="2658015812" sldId="302"/>
            <ac:spMk id="54" creationId="{8470E263-FD15-4DD5-8736-DD0D81F0C594}"/>
          </ac:spMkLst>
        </pc:spChg>
        <pc:spChg chg="add del mod ord">
          <ac:chgData name="Ravikant Tyagi" userId="3bf946d6a34a00d3" providerId="LiveId" clId="{82626B8F-52C5-4BE4-B769-16D4F4986F85}" dt="2019-12-05T07:32:47.690" v="3393" actId="478"/>
          <ac:spMkLst>
            <pc:docMk/>
            <pc:sldMk cId="2658015812" sldId="302"/>
            <ac:spMk id="55" creationId="{5C8853A5-5350-4D4B-9B21-A528B991E6DB}"/>
          </ac:spMkLst>
        </pc:spChg>
        <pc:spChg chg="add mod">
          <ac:chgData name="Ravikant Tyagi" userId="3bf946d6a34a00d3" providerId="LiveId" clId="{82626B8F-52C5-4BE4-B769-16D4F4986F85}" dt="2019-12-05T07:33:25.716" v="3442" actId="20577"/>
          <ac:spMkLst>
            <pc:docMk/>
            <pc:sldMk cId="2658015812" sldId="302"/>
            <ac:spMk id="56" creationId="{9DAD6C3B-7D0E-47FE-9308-B7B220BCD9B4}"/>
          </ac:spMkLst>
        </pc:spChg>
        <pc:spChg chg="add mod">
          <ac:chgData name="Ravikant Tyagi" userId="3bf946d6a34a00d3" providerId="LiveId" clId="{82626B8F-52C5-4BE4-B769-16D4F4986F85}" dt="2019-12-05T07:35:28.490" v="3501" actId="20577"/>
          <ac:spMkLst>
            <pc:docMk/>
            <pc:sldMk cId="2658015812" sldId="302"/>
            <ac:spMk id="57" creationId="{52966AE3-3AAC-403A-B218-B2B84D36CC45}"/>
          </ac:spMkLst>
        </pc:spChg>
        <pc:grpChg chg="add del mod">
          <ac:chgData name="Ravikant Tyagi" userId="3bf946d6a34a00d3" providerId="LiveId" clId="{82626B8F-52C5-4BE4-B769-16D4F4986F85}" dt="2019-12-05T04:32:56.754" v="2778" actId="478"/>
          <ac:grpSpMkLst>
            <pc:docMk/>
            <pc:sldMk cId="2658015812" sldId="302"/>
            <ac:grpSpMk id="7" creationId="{F0E23E90-3BF3-4E51-9D65-20FACF2BB0E0}"/>
          </ac:grpSpMkLst>
        </pc:grpChg>
        <pc:graphicFrameChg chg="add del mod">
          <ac:chgData name="Ravikant Tyagi" userId="3bf946d6a34a00d3" providerId="LiveId" clId="{82626B8F-52C5-4BE4-B769-16D4F4986F85}" dt="2019-12-05T04:32:00.300" v="2757" actId="478"/>
          <ac:graphicFrameMkLst>
            <pc:docMk/>
            <pc:sldMk cId="2658015812" sldId="302"/>
            <ac:graphicFrameMk id="5" creationId="{261AEDA9-2F58-4ACD-889B-4B98BBD037C6}"/>
          </ac:graphicFrameMkLst>
        </pc:graphicFrameChg>
        <pc:graphicFrameChg chg="add mod">
          <ac:chgData name="Ravikant Tyagi" userId="3bf946d6a34a00d3" providerId="LiveId" clId="{82626B8F-52C5-4BE4-B769-16D4F4986F85}" dt="2019-12-05T05:03:22.393" v="3327" actId="167"/>
          <ac:graphicFrameMkLst>
            <pc:docMk/>
            <pc:sldMk cId="2658015812" sldId="302"/>
            <ac:graphicFrameMk id="6" creationId="{76350930-BB27-4568-926E-FB0502D72BC7}"/>
          </ac:graphicFrameMkLst>
        </pc:graphicFrameChg>
        <pc:graphicFrameChg chg="add del mod">
          <ac:chgData name="Ravikant Tyagi" userId="3bf946d6a34a00d3" providerId="LiveId" clId="{82626B8F-52C5-4BE4-B769-16D4F4986F85}" dt="2019-12-05T04:36:58.034" v="2808" actId="1032"/>
          <ac:graphicFrameMkLst>
            <pc:docMk/>
            <pc:sldMk cId="2658015812" sldId="302"/>
            <ac:graphicFrameMk id="13" creationId="{CFE5CF9C-2CFC-4AA0-A5EF-009CA3EAA207}"/>
          </ac:graphicFrameMkLst>
        </pc:graphicFrameChg>
        <pc:graphicFrameChg chg="add del mod">
          <ac:chgData name="Ravikant Tyagi" userId="3bf946d6a34a00d3" providerId="LiveId" clId="{82626B8F-52C5-4BE4-B769-16D4F4986F85}" dt="2019-12-05T04:38:17.034" v="2810" actId="1032"/>
          <ac:graphicFrameMkLst>
            <pc:docMk/>
            <pc:sldMk cId="2658015812" sldId="302"/>
            <ac:graphicFrameMk id="14" creationId="{DD84D957-BF19-4E48-BA1D-8D6AB3F5DDA2}"/>
          </ac:graphicFrameMkLst>
        </pc:graphicFrameChg>
        <pc:graphicFrameChg chg="add del mod">
          <ac:chgData name="Ravikant Tyagi" userId="3bf946d6a34a00d3" providerId="LiveId" clId="{82626B8F-52C5-4BE4-B769-16D4F4986F85}" dt="2019-12-05T04:39:34.719" v="2815" actId="1032"/>
          <ac:graphicFrameMkLst>
            <pc:docMk/>
            <pc:sldMk cId="2658015812" sldId="302"/>
            <ac:graphicFrameMk id="15" creationId="{12B265F1-6E9D-4D5D-A93F-35C9BC71779F}"/>
          </ac:graphicFrameMkLst>
        </pc:graphicFrameChg>
        <pc:graphicFrameChg chg="add del mod">
          <ac:chgData name="Ravikant Tyagi" userId="3bf946d6a34a00d3" providerId="LiveId" clId="{82626B8F-52C5-4BE4-B769-16D4F4986F85}" dt="2019-12-05T04:39:33.321" v="2814" actId="1032"/>
          <ac:graphicFrameMkLst>
            <pc:docMk/>
            <pc:sldMk cId="2658015812" sldId="302"/>
            <ac:graphicFrameMk id="16" creationId="{56D99C87-93D4-4A2D-A09D-30FBC2428360}"/>
          </ac:graphicFrameMkLst>
        </pc:graphicFrameChg>
        <pc:graphicFrameChg chg="add del mod">
          <ac:chgData name="Ravikant Tyagi" userId="3bf946d6a34a00d3" providerId="LiveId" clId="{82626B8F-52C5-4BE4-B769-16D4F4986F85}" dt="2019-12-05T04:41:16.583" v="2835" actId="478"/>
          <ac:graphicFrameMkLst>
            <pc:docMk/>
            <pc:sldMk cId="2658015812" sldId="302"/>
            <ac:graphicFrameMk id="17" creationId="{F89BF738-2883-4505-8A78-2E2E530444DD}"/>
          </ac:graphicFrameMkLst>
        </pc:graphicFrameChg>
        <pc:picChg chg="add mod">
          <ac:chgData name="Ravikant Tyagi" userId="3bf946d6a34a00d3" providerId="LiveId" clId="{82626B8F-52C5-4BE4-B769-16D4F4986F85}" dt="2019-12-05T04:43:27.112" v="2867" actId="1076"/>
          <ac:picMkLst>
            <pc:docMk/>
            <pc:sldMk cId="2658015812" sldId="302"/>
            <ac:picMk id="20" creationId="{281E1253-6F8E-4CC9-A2FD-E75CF3D3ADD1}"/>
          </ac:picMkLst>
        </pc:picChg>
        <pc:picChg chg="add mod">
          <ac:chgData name="Ravikant Tyagi" userId="3bf946d6a34a00d3" providerId="LiveId" clId="{82626B8F-52C5-4BE4-B769-16D4F4986F85}" dt="2019-12-05T04:43:33.266" v="2869" actId="1076"/>
          <ac:picMkLst>
            <pc:docMk/>
            <pc:sldMk cId="2658015812" sldId="302"/>
            <ac:picMk id="21" creationId="{90FB4680-52E5-468E-9886-4C8D8483F13D}"/>
          </ac:picMkLst>
        </pc:picChg>
        <pc:picChg chg="add mod">
          <ac:chgData name="Ravikant Tyagi" userId="3bf946d6a34a00d3" providerId="LiveId" clId="{82626B8F-52C5-4BE4-B769-16D4F4986F85}" dt="2019-12-05T04:47:43.364" v="2940" actId="1035"/>
          <ac:picMkLst>
            <pc:docMk/>
            <pc:sldMk cId="2658015812" sldId="302"/>
            <ac:picMk id="24" creationId="{F5574CAF-667D-4350-BD0B-4E05E7E4F283}"/>
          </ac:picMkLst>
        </pc:picChg>
        <pc:picChg chg="add mod">
          <ac:chgData name="Ravikant Tyagi" userId="3bf946d6a34a00d3" providerId="LiveId" clId="{82626B8F-52C5-4BE4-B769-16D4F4986F85}" dt="2019-12-05T04:47:43.364" v="2940" actId="1035"/>
          <ac:picMkLst>
            <pc:docMk/>
            <pc:sldMk cId="2658015812" sldId="302"/>
            <ac:picMk id="25" creationId="{4BDE5E8B-EE44-4BC0-BCE9-8339D29CE342}"/>
          </ac:picMkLst>
        </pc:picChg>
        <pc:picChg chg="add mod">
          <ac:chgData name="Ravikant Tyagi" userId="3bf946d6a34a00d3" providerId="LiveId" clId="{82626B8F-52C5-4BE4-B769-16D4F4986F85}" dt="2019-12-05T04:47:43.364" v="2940" actId="1035"/>
          <ac:picMkLst>
            <pc:docMk/>
            <pc:sldMk cId="2658015812" sldId="302"/>
            <ac:picMk id="26" creationId="{573D88BA-75D8-4D1B-984F-3EE515FE75F5}"/>
          </ac:picMkLst>
        </pc:picChg>
        <pc:picChg chg="add mod">
          <ac:chgData name="Ravikant Tyagi" userId="3bf946d6a34a00d3" providerId="LiveId" clId="{82626B8F-52C5-4BE4-B769-16D4F4986F85}" dt="2019-12-05T04:47:48.278" v="2950" actId="1035"/>
          <ac:picMkLst>
            <pc:docMk/>
            <pc:sldMk cId="2658015812" sldId="302"/>
            <ac:picMk id="27" creationId="{FBF7AF0E-51C7-4E64-AFAD-E1F00CA6BBD1}"/>
          </ac:picMkLst>
        </pc:picChg>
        <pc:picChg chg="add mod">
          <ac:chgData name="Ravikant Tyagi" userId="3bf946d6a34a00d3" providerId="LiveId" clId="{82626B8F-52C5-4BE4-B769-16D4F4986F85}" dt="2019-12-05T04:47:48.278" v="2950" actId="1035"/>
          <ac:picMkLst>
            <pc:docMk/>
            <pc:sldMk cId="2658015812" sldId="302"/>
            <ac:picMk id="28" creationId="{D7272D76-CECA-4B77-821A-667CFF4D3FD6}"/>
          </ac:picMkLst>
        </pc:picChg>
        <pc:picChg chg="add mod">
          <ac:chgData name="Ravikant Tyagi" userId="3bf946d6a34a00d3" providerId="LiveId" clId="{82626B8F-52C5-4BE4-B769-16D4F4986F85}" dt="2019-12-05T04:47:48.278" v="2950" actId="1035"/>
          <ac:picMkLst>
            <pc:docMk/>
            <pc:sldMk cId="2658015812" sldId="302"/>
            <ac:picMk id="29" creationId="{A34CE080-E316-4FA2-96B4-6F544C968CFE}"/>
          </ac:picMkLst>
        </pc:picChg>
        <pc:picChg chg="add mod">
          <ac:chgData name="Ravikant Tyagi" userId="3bf946d6a34a00d3" providerId="LiveId" clId="{82626B8F-52C5-4BE4-B769-16D4F4986F85}" dt="2019-12-05T04:47:52.999" v="2955" actId="1035"/>
          <ac:picMkLst>
            <pc:docMk/>
            <pc:sldMk cId="2658015812" sldId="302"/>
            <ac:picMk id="30" creationId="{85765DDB-3DD8-4639-806E-F9AD1D41234F}"/>
          </ac:picMkLst>
        </pc:picChg>
        <pc:picChg chg="add mod">
          <ac:chgData name="Ravikant Tyagi" userId="3bf946d6a34a00d3" providerId="LiveId" clId="{82626B8F-52C5-4BE4-B769-16D4F4986F85}" dt="2019-12-05T04:47:52.999" v="2955" actId="1035"/>
          <ac:picMkLst>
            <pc:docMk/>
            <pc:sldMk cId="2658015812" sldId="302"/>
            <ac:picMk id="31" creationId="{4B9E6548-D0E2-4308-8DCD-E1EAC9865E28}"/>
          </ac:picMkLst>
        </pc:picChg>
        <pc:picChg chg="add mod">
          <ac:chgData name="Ravikant Tyagi" userId="3bf946d6a34a00d3" providerId="LiveId" clId="{82626B8F-52C5-4BE4-B769-16D4F4986F85}" dt="2019-12-05T04:47:52.999" v="2955" actId="1035"/>
          <ac:picMkLst>
            <pc:docMk/>
            <pc:sldMk cId="2658015812" sldId="302"/>
            <ac:picMk id="32" creationId="{92CF0B5D-3B5F-47E8-8103-02439C79DF63}"/>
          </ac:picMkLst>
        </pc:picChg>
        <pc:picChg chg="add mod">
          <ac:chgData name="Ravikant Tyagi" userId="3bf946d6a34a00d3" providerId="LiveId" clId="{82626B8F-52C5-4BE4-B769-16D4F4986F85}" dt="2019-12-05T04:43:20.991" v="2865" actId="1076"/>
          <ac:picMkLst>
            <pc:docMk/>
            <pc:sldMk cId="2658015812" sldId="302"/>
            <ac:picMk id="3074" creationId="{3491C019-4A23-408C-A4AB-72B4BF170E24}"/>
          </ac:picMkLst>
        </pc:picChg>
        <pc:picChg chg="add del mod">
          <ac:chgData name="Ravikant Tyagi" userId="3bf946d6a34a00d3" providerId="LiveId" clId="{82626B8F-52C5-4BE4-B769-16D4F4986F85}" dt="2019-12-05T04:42:09.863" v="2849"/>
          <ac:picMkLst>
            <pc:docMk/>
            <pc:sldMk cId="2658015812" sldId="302"/>
            <ac:picMk id="3076" creationId="{9357A7CE-0D4A-4359-BED1-F5582FECB3F4}"/>
          </ac:picMkLst>
        </pc:picChg>
      </pc:sldChg>
      <pc:sldChg chg="modSp add">
        <pc:chgData name="Ravikant Tyagi" userId="3bf946d6a34a00d3" providerId="LiveId" clId="{82626B8F-52C5-4BE4-B769-16D4F4986F85}" dt="2019-12-05T07:43:29.111" v="3535" actId="12"/>
        <pc:sldMkLst>
          <pc:docMk/>
          <pc:sldMk cId="2072782837" sldId="303"/>
        </pc:sldMkLst>
        <pc:spChg chg="mod">
          <ac:chgData name="Ravikant Tyagi" userId="3bf946d6a34a00d3" providerId="LiveId" clId="{82626B8F-52C5-4BE4-B769-16D4F4986F85}" dt="2019-12-05T07:40:11.960" v="3519" actId="122"/>
          <ac:spMkLst>
            <pc:docMk/>
            <pc:sldMk cId="2072782837" sldId="303"/>
            <ac:spMk id="2" creationId="{99D21ABF-AA2B-413E-B5D3-B048B381451C}"/>
          </ac:spMkLst>
        </pc:spChg>
        <pc:spChg chg="mod">
          <ac:chgData name="Ravikant Tyagi" userId="3bf946d6a34a00d3" providerId="LiveId" clId="{82626B8F-52C5-4BE4-B769-16D4F4986F85}" dt="2019-12-05T07:43:29.111" v="3535" actId="12"/>
          <ac:spMkLst>
            <pc:docMk/>
            <pc:sldMk cId="2072782837" sldId="303"/>
            <ac:spMk id="3" creationId="{0B8E4694-D35E-4124-9E85-3691165F0226}"/>
          </ac:spMkLst>
        </pc:spChg>
      </pc:sldChg>
      <pc:sldChg chg="modSp add">
        <pc:chgData name="Ravikant Tyagi" userId="3bf946d6a34a00d3" providerId="LiveId" clId="{82626B8F-52C5-4BE4-B769-16D4F4986F85}" dt="2019-12-05T09:03:25.436" v="3571" actId="20577"/>
        <pc:sldMkLst>
          <pc:docMk/>
          <pc:sldMk cId="59513214" sldId="304"/>
        </pc:sldMkLst>
        <pc:spChg chg="mod">
          <ac:chgData name="Ravikant Tyagi" userId="3bf946d6a34a00d3" providerId="LiveId" clId="{82626B8F-52C5-4BE4-B769-16D4F4986F85}" dt="2019-12-05T07:46:17.798" v="3547" actId="122"/>
          <ac:spMkLst>
            <pc:docMk/>
            <pc:sldMk cId="59513214" sldId="304"/>
            <ac:spMk id="2" creationId="{4268FA0E-405C-43E4-9462-FFF49177B086}"/>
          </ac:spMkLst>
        </pc:spChg>
        <pc:spChg chg="mod">
          <ac:chgData name="Ravikant Tyagi" userId="3bf946d6a34a00d3" providerId="LiveId" clId="{82626B8F-52C5-4BE4-B769-16D4F4986F85}" dt="2019-12-05T09:03:25.436" v="3571" actId="20577"/>
          <ac:spMkLst>
            <pc:docMk/>
            <pc:sldMk cId="59513214" sldId="304"/>
            <ac:spMk id="3" creationId="{E0E9A4D0-A25F-4127-89E7-DA9D75163A71}"/>
          </ac:spMkLst>
        </pc:spChg>
      </pc:sldChg>
      <pc:sldChg chg="modSp add">
        <pc:chgData name="Ravikant Tyagi" userId="3bf946d6a34a00d3" providerId="LiveId" clId="{82626B8F-52C5-4BE4-B769-16D4F4986F85}" dt="2019-12-05T09:11:28.712" v="3641" actId="5793"/>
        <pc:sldMkLst>
          <pc:docMk/>
          <pc:sldMk cId="266899559" sldId="305"/>
        </pc:sldMkLst>
        <pc:spChg chg="mod">
          <ac:chgData name="Ravikant Tyagi" userId="3bf946d6a34a00d3" providerId="LiveId" clId="{82626B8F-52C5-4BE4-B769-16D4F4986F85}" dt="2019-12-05T09:03:52.302" v="3574" actId="122"/>
          <ac:spMkLst>
            <pc:docMk/>
            <pc:sldMk cId="266899559" sldId="305"/>
            <ac:spMk id="2" creationId="{E608A25E-7353-4260-AC67-AD63AB405AFF}"/>
          </ac:spMkLst>
        </pc:spChg>
        <pc:spChg chg="mod">
          <ac:chgData name="Ravikant Tyagi" userId="3bf946d6a34a00d3" providerId="LiveId" clId="{82626B8F-52C5-4BE4-B769-16D4F4986F85}" dt="2019-12-05T09:11:28.712" v="3641" actId="5793"/>
          <ac:spMkLst>
            <pc:docMk/>
            <pc:sldMk cId="266899559" sldId="305"/>
            <ac:spMk id="3" creationId="{189F48F3-9636-463E-A498-0B80B2C30EBE}"/>
          </ac:spMkLst>
        </pc:spChg>
      </pc:sldChg>
      <pc:sldChg chg="addSp delSp modSp add ord">
        <pc:chgData name="Ravikant Tyagi" userId="3bf946d6a34a00d3" providerId="LiveId" clId="{82626B8F-52C5-4BE4-B769-16D4F4986F85}" dt="2019-12-06T08:52:52.425" v="5662" actId="14100"/>
        <pc:sldMkLst>
          <pc:docMk/>
          <pc:sldMk cId="503388199" sldId="306"/>
        </pc:sldMkLst>
        <pc:spChg chg="del">
          <ac:chgData name="Ravikant Tyagi" userId="3bf946d6a34a00d3" providerId="LiveId" clId="{82626B8F-52C5-4BE4-B769-16D4F4986F85}" dt="2019-12-05T11:38:24.002" v="3655" actId="478"/>
          <ac:spMkLst>
            <pc:docMk/>
            <pc:sldMk cId="503388199" sldId="306"/>
            <ac:spMk id="2" creationId="{EE1E0937-994D-4FEC-82FF-CE35F68B779C}"/>
          </ac:spMkLst>
        </pc:spChg>
        <pc:spChg chg="del">
          <ac:chgData name="Ravikant Tyagi" userId="3bf946d6a34a00d3" providerId="LiveId" clId="{82626B8F-52C5-4BE4-B769-16D4F4986F85}" dt="2019-12-05T11:38:26.270" v="3656" actId="478"/>
          <ac:spMkLst>
            <pc:docMk/>
            <pc:sldMk cId="503388199" sldId="306"/>
            <ac:spMk id="3" creationId="{0B2EF602-1F9F-484D-A5A7-97B03CFF2786}"/>
          </ac:spMkLst>
        </pc:spChg>
        <pc:spChg chg="add mod">
          <ac:chgData name="Ravikant Tyagi" userId="3bf946d6a34a00d3" providerId="LiveId" clId="{82626B8F-52C5-4BE4-B769-16D4F4986F85}" dt="2019-12-06T04:59:23.661" v="4947" actId="1037"/>
          <ac:spMkLst>
            <pc:docMk/>
            <pc:sldMk cId="503388199" sldId="306"/>
            <ac:spMk id="4" creationId="{05544722-AD01-4B17-B486-3DCE67FDB503}"/>
          </ac:spMkLst>
        </pc:spChg>
        <pc:spChg chg="add mod ord">
          <ac:chgData name="Ravikant Tyagi" userId="3bf946d6a34a00d3" providerId="LiveId" clId="{82626B8F-52C5-4BE4-B769-16D4F4986F85}" dt="2019-12-06T04:59:23.661" v="4947" actId="1037"/>
          <ac:spMkLst>
            <pc:docMk/>
            <pc:sldMk cId="503388199" sldId="306"/>
            <ac:spMk id="5" creationId="{9CF79E1B-8C13-457D-9445-7671FA8791EB}"/>
          </ac:spMkLst>
        </pc:spChg>
        <pc:spChg chg="add mod">
          <ac:chgData name="Ravikant Tyagi" userId="3bf946d6a34a00d3" providerId="LiveId" clId="{82626B8F-52C5-4BE4-B769-16D4F4986F85}" dt="2019-12-06T04:59:23.661" v="4947" actId="1037"/>
          <ac:spMkLst>
            <pc:docMk/>
            <pc:sldMk cId="503388199" sldId="306"/>
            <ac:spMk id="14" creationId="{88E03206-15D3-46B4-9D4F-037363284D73}"/>
          </ac:spMkLst>
        </pc:spChg>
        <pc:spChg chg="add mod">
          <ac:chgData name="Ravikant Tyagi" userId="3bf946d6a34a00d3" providerId="LiveId" clId="{82626B8F-52C5-4BE4-B769-16D4F4986F85}" dt="2019-12-06T04:59:23.661" v="4947" actId="1037"/>
          <ac:spMkLst>
            <pc:docMk/>
            <pc:sldMk cId="503388199" sldId="306"/>
            <ac:spMk id="15" creationId="{5AEDA971-D14A-4E8D-AFC5-F001AAEA9D04}"/>
          </ac:spMkLst>
        </pc:spChg>
        <pc:spChg chg="add mod">
          <ac:chgData name="Ravikant Tyagi" userId="3bf946d6a34a00d3" providerId="LiveId" clId="{82626B8F-52C5-4BE4-B769-16D4F4986F85}" dt="2019-12-06T04:59:23.661" v="4947" actId="1037"/>
          <ac:spMkLst>
            <pc:docMk/>
            <pc:sldMk cId="503388199" sldId="306"/>
            <ac:spMk id="16" creationId="{A0379F26-3AFE-4B64-B187-DAD866C9277A}"/>
          </ac:spMkLst>
        </pc:spChg>
        <pc:spChg chg="add mod">
          <ac:chgData name="Ravikant Tyagi" userId="3bf946d6a34a00d3" providerId="LiveId" clId="{82626B8F-52C5-4BE4-B769-16D4F4986F85}" dt="2019-12-06T04:59:23.661" v="4947" actId="1037"/>
          <ac:spMkLst>
            <pc:docMk/>
            <pc:sldMk cId="503388199" sldId="306"/>
            <ac:spMk id="17" creationId="{7BD731E4-2D67-4CA5-88DF-41CF8BABCB37}"/>
          </ac:spMkLst>
        </pc:spChg>
        <pc:spChg chg="add del mod">
          <ac:chgData name="Ravikant Tyagi" userId="3bf946d6a34a00d3" providerId="LiveId" clId="{82626B8F-52C5-4BE4-B769-16D4F4986F85}" dt="2019-12-05T11:47:19.636" v="4145" actId="11529"/>
          <ac:spMkLst>
            <pc:docMk/>
            <pc:sldMk cId="503388199" sldId="306"/>
            <ac:spMk id="18" creationId="{B365663C-C3BC-4E02-8677-493B531FDDEB}"/>
          </ac:spMkLst>
        </pc:spChg>
        <pc:spChg chg="add mod">
          <ac:chgData name="Ravikant Tyagi" userId="3bf946d6a34a00d3" providerId="LiveId" clId="{82626B8F-52C5-4BE4-B769-16D4F4986F85}" dt="2019-12-06T04:59:23.661" v="4947" actId="1037"/>
          <ac:spMkLst>
            <pc:docMk/>
            <pc:sldMk cId="503388199" sldId="306"/>
            <ac:spMk id="19" creationId="{11B3D311-F7F5-4FD0-A169-C7EFAB91B352}"/>
          </ac:spMkLst>
        </pc:spChg>
        <pc:spChg chg="add del mod">
          <ac:chgData name="Ravikant Tyagi" userId="3bf946d6a34a00d3" providerId="LiveId" clId="{82626B8F-52C5-4BE4-B769-16D4F4986F85}" dt="2019-12-05T11:50:51.233" v="4311" actId="478"/>
          <ac:spMkLst>
            <pc:docMk/>
            <pc:sldMk cId="503388199" sldId="306"/>
            <ac:spMk id="20" creationId="{056CA37E-82F6-4541-8F74-042008E2D240}"/>
          </ac:spMkLst>
        </pc:spChg>
        <pc:spChg chg="add del mod">
          <ac:chgData name="Ravikant Tyagi" userId="3bf946d6a34a00d3" providerId="LiveId" clId="{82626B8F-52C5-4BE4-B769-16D4F4986F85}" dt="2019-12-05T11:50:43.520" v="4309" actId="478"/>
          <ac:spMkLst>
            <pc:docMk/>
            <pc:sldMk cId="503388199" sldId="306"/>
            <ac:spMk id="21" creationId="{04A9993D-6EBA-4D0E-849F-48B607E3935F}"/>
          </ac:spMkLst>
        </pc:spChg>
        <pc:spChg chg="add mod">
          <ac:chgData name="Ravikant Tyagi" userId="3bf946d6a34a00d3" providerId="LiveId" clId="{82626B8F-52C5-4BE4-B769-16D4F4986F85}" dt="2019-12-06T04:59:23.661" v="4947" actId="1037"/>
          <ac:spMkLst>
            <pc:docMk/>
            <pc:sldMk cId="503388199" sldId="306"/>
            <ac:spMk id="22" creationId="{D1D9E479-8AF9-443A-9B68-FE679A627B9C}"/>
          </ac:spMkLst>
        </pc:spChg>
        <pc:spChg chg="add mod">
          <ac:chgData name="Ravikant Tyagi" userId="3bf946d6a34a00d3" providerId="LiveId" clId="{82626B8F-52C5-4BE4-B769-16D4F4986F85}" dt="2019-12-06T04:59:23.661" v="4947" actId="1037"/>
          <ac:spMkLst>
            <pc:docMk/>
            <pc:sldMk cId="503388199" sldId="306"/>
            <ac:spMk id="23" creationId="{AE464D08-A3B5-4C45-83D3-B956A0037E8B}"/>
          </ac:spMkLst>
        </pc:spChg>
        <pc:spChg chg="add mod">
          <ac:chgData name="Ravikant Tyagi" userId="3bf946d6a34a00d3" providerId="LiveId" clId="{82626B8F-52C5-4BE4-B769-16D4F4986F85}" dt="2019-12-06T04:59:23.661" v="4947" actId="1037"/>
          <ac:spMkLst>
            <pc:docMk/>
            <pc:sldMk cId="503388199" sldId="306"/>
            <ac:spMk id="24" creationId="{52DB96D5-B4CC-4F6F-A219-742AB2CDCF8F}"/>
          </ac:spMkLst>
        </pc:spChg>
        <pc:spChg chg="add mod">
          <ac:chgData name="Ravikant Tyagi" userId="3bf946d6a34a00d3" providerId="LiveId" clId="{82626B8F-52C5-4BE4-B769-16D4F4986F85}" dt="2019-12-06T04:59:59.760" v="4963" actId="1037"/>
          <ac:spMkLst>
            <pc:docMk/>
            <pc:sldMk cId="503388199" sldId="306"/>
            <ac:spMk id="25" creationId="{B2268662-FCA7-4FE4-9B44-E6ECA8D6E5DC}"/>
          </ac:spMkLst>
        </pc:spChg>
        <pc:spChg chg="add mod">
          <ac:chgData name="Ravikant Tyagi" userId="3bf946d6a34a00d3" providerId="LiveId" clId="{82626B8F-52C5-4BE4-B769-16D4F4986F85}" dt="2019-12-06T04:59:59.760" v="4963" actId="1037"/>
          <ac:spMkLst>
            <pc:docMk/>
            <pc:sldMk cId="503388199" sldId="306"/>
            <ac:spMk id="26" creationId="{6561FA14-5F92-4651-BDCB-AF4A9DBDA231}"/>
          </ac:spMkLst>
        </pc:spChg>
        <pc:spChg chg="add mod">
          <ac:chgData name="Ravikant Tyagi" userId="3bf946d6a34a00d3" providerId="LiveId" clId="{82626B8F-52C5-4BE4-B769-16D4F4986F85}" dt="2019-12-06T04:59:59.760" v="4963" actId="1037"/>
          <ac:spMkLst>
            <pc:docMk/>
            <pc:sldMk cId="503388199" sldId="306"/>
            <ac:spMk id="27" creationId="{353B5C7E-4223-4304-B37E-36E98040A8F2}"/>
          </ac:spMkLst>
        </pc:spChg>
        <pc:spChg chg="add mod">
          <ac:chgData name="Ravikant Tyagi" userId="3bf946d6a34a00d3" providerId="LiveId" clId="{82626B8F-52C5-4BE4-B769-16D4F4986F85}" dt="2019-12-06T04:59:59.760" v="4963" actId="1037"/>
          <ac:spMkLst>
            <pc:docMk/>
            <pc:sldMk cId="503388199" sldId="306"/>
            <ac:spMk id="28" creationId="{E3CCC88D-C8DE-48F5-AE39-008C86BB7E74}"/>
          </ac:spMkLst>
        </pc:spChg>
        <pc:spChg chg="add mod">
          <ac:chgData name="Ravikant Tyagi" userId="3bf946d6a34a00d3" providerId="LiveId" clId="{82626B8F-52C5-4BE4-B769-16D4F4986F85}" dt="2019-12-06T04:59:59.760" v="4963" actId="1037"/>
          <ac:spMkLst>
            <pc:docMk/>
            <pc:sldMk cId="503388199" sldId="306"/>
            <ac:spMk id="29" creationId="{25575E4A-B682-4D9C-8CEB-20767D952E82}"/>
          </ac:spMkLst>
        </pc:spChg>
        <pc:spChg chg="add mod">
          <ac:chgData name="Ravikant Tyagi" userId="3bf946d6a34a00d3" providerId="LiveId" clId="{82626B8F-52C5-4BE4-B769-16D4F4986F85}" dt="2019-12-06T04:59:59.760" v="4963" actId="1037"/>
          <ac:spMkLst>
            <pc:docMk/>
            <pc:sldMk cId="503388199" sldId="306"/>
            <ac:spMk id="30" creationId="{2CCD5541-6A6F-497C-8C8B-09A07DB4F323}"/>
          </ac:spMkLst>
        </pc:spChg>
        <pc:spChg chg="add del mod">
          <ac:chgData name="Ravikant Tyagi" userId="3bf946d6a34a00d3" providerId="LiveId" clId="{82626B8F-52C5-4BE4-B769-16D4F4986F85}" dt="2019-12-05T12:04:58.674" v="4924" actId="478"/>
          <ac:spMkLst>
            <pc:docMk/>
            <pc:sldMk cId="503388199" sldId="306"/>
            <ac:spMk id="31" creationId="{E322EEAE-5E00-49DA-AAB3-1E13C2892A4F}"/>
          </ac:spMkLst>
        </pc:spChg>
        <pc:spChg chg="add mod">
          <ac:chgData name="Ravikant Tyagi" userId="3bf946d6a34a00d3" providerId="LiveId" clId="{82626B8F-52C5-4BE4-B769-16D4F4986F85}" dt="2019-12-06T04:59:59.760" v="4963" actId="1037"/>
          <ac:spMkLst>
            <pc:docMk/>
            <pc:sldMk cId="503388199" sldId="306"/>
            <ac:spMk id="32" creationId="{500CC968-8F85-4F82-841E-B646D9A47662}"/>
          </ac:spMkLst>
        </pc:spChg>
        <pc:spChg chg="add del mod">
          <ac:chgData name="Ravikant Tyagi" userId="3bf946d6a34a00d3" providerId="LiveId" clId="{82626B8F-52C5-4BE4-B769-16D4F4986F85}" dt="2019-12-05T11:55:55.279" v="4506" actId="478"/>
          <ac:spMkLst>
            <pc:docMk/>
            <pc:sldMk cId="503388199" sldId="306"/>
            <ac:spMk id="33" creationId="{2A12B960-E9C9-4E35-9AAB-13132167CCE6}"/>
          </ac:spMkLst>
        </pc:spChg>
        <pc:spChg chg="add mod">
          <ac:chgData name="Ravikant Tyagi" userId="3bf946d6a34a00d3" providerId="LiveId" clId="{82626B8F-52C5-4BE4-B769-16D4F4986F85}" dt="2019-12-06T04:59:59.760" v="4963" actId="1037"/>
          <ac:spMkLst>
            <pc:docMk/>
            <pc:sldMk cId="503388199" sldId="306"/>
            <ac:spMk id="34" creationId="{DDF62CD6-E9D6-4BED-8D54-1DFF6AEF4315}"/>
          </ac:spMkLst>
        </pc:spChg>
        <pc:spChg chg="add mod">
          <ac:chgData name="Ravikant Tyagi" userId="3bf946d6a34a00d3" providerId="LiveId" clId="{82626B8F-52C5-4BE4-B769-16D4F4986F85}" dt="2019-12-06T04:59:59.760" v="4963" actId="1037"/>
          <ac:spMkLst>
            <pc:docMk/>
            <pc:sldMk cId="503388199" sldId="306"/>
            <ac:spMk id="35" creationId="{AA529FED-4F2A-4796-804B-7F30572497C6}"/>
          </ac:spMkLst>
        </pc:spChg>
        <pc:spChg chg="add mod">
          <ac:chgData name="Ravikant Tyagi" userId="3bf946d6a34a00d3" providerId="LiveId" clId="{82626B8F-52C5-4BE4-B769-16D4F4986F85}" dt="2019-12-06T06:19:31.789" v="5422" actId="20577"/>
          <ac:spMkLst>
            <pc:docMk/>
            <pc:sldMk cId="503388199" sldId="306"/>
            <ac:spMk id="36" creationId="{61950E0C-4813-4EDA-A2EF-B3382D0A68A6}"/>
          </ac:spMkLst>
        </pc:spChg>
        <pc:spChg chg="add mod">
          <ac:chgData name="Ravikant Tyagi" userId="3bf946d6a34a00d3" providerId="LiveId" clId="{82626B8F-52C5-4BE4-B769-16D4F4986F85}" dt="2019-12-06T06:19:21.869" v="5416" actId="20577"/>
          <ac:spMkLst>
            <pc:docMk/>
            <pc:sldMk cId="503388199" sldId="306"/>
            <ac:spMk id="37" creationId="{F79DCB79-E814-4A73-8C81-1B556F9405DE}"/>
          </ac:spMkLst>
        </pc:spChg>
        <pc:spChg chg="add mod">
          <ac:chgData name="Ravikant Tyagi" userId="3bf946d6a34a00d3" providerId="LiveId" clId="{82626B8F-52C5-4BE4-B769-16D4F4986F85}" dt="2019-12-06T04:59:59.760" v="4963" actId="1037"/>
          <ac:spMkLst>
            <pc:docMk/>
            <pc:sldMk cId="503388199" sldId="306"/>
            <ac:spMk id="38" creationId="{FEE322D2-2AD3-481B-886F-CEBD789DFC89}"/>
          </ac:spMkLst>
        </pc:spChg>
        <pc:spChg chg="add mod">
          <ac:chgData name="Ravikant Tyagi" userId="3bf946d6a34a00d3" providerId="LiveId" clId="{82626B8F-52C5-4BE4-B769-16D4F4986F85}" dt="2019-12-06T06:19:27.324" v="5419" actId="20577"/>
          <ac:spMkLst>
            <pc:docMk/>
            <pc:sldMk cId="503388199" sldId="306"/>
            <ac:spMk id="39" creationId="{7FD06647-D36F-4792-9C51-51D817F2A9D2}"/>
          </ac:spMkLst>
        </pc:spChg>
        <pc:spChg chg="add del mod">
          <ac:chgData name="Ravikant Tyagi" userId="3bf946d6a34a00d3" providerId="LiveId" clId="{82626B8F-52C5-4BE4-B769-16D4F4986F85}" dt="2019-12-05T12:04:58.674" v="4924" actId="478"/>
          <ac:spMkLst>
            <pc:docMk/>
            <pc:sldMk cId="503388199" sldId="306"/>
            <ac:spMk id="40" creationId="{037D42F0-2B7C-4889-8F3F-44F6EF2679AD}"/>
          </ac:spMkLst>
        </pc:spChg>
        <pc:spChg chg="add mod">
          <ac:chgData name="Ravikant Tyagi" userId="3bf946d6a34a00d3" providerId="LiveId" clId="{82626B8F-52C5-4BE4-B769-16D4F4986F85}" dt="2019-12-06T04:59:59.760" v="4963" actId="1037"/>
          <ac:spMkLst>
            <pc:docMk/>
            <pc:sldMk cId="503388199" sldId="306"/>
            <ac:spMk id="41" creationId="{6714592B-DC21-44C1-B398-DF7DCCE3D65A}"/>
          </ac:spMkLst>
        </pc:spChg>
        <pc:spChg chg="add mod">
          <ac:chgData name="Ravikant Tyagi" userId="3bf946d6a34a00d3" providerId="LiveId" clId="{82626B8F-52C5-4BE4-B769-16D4F4986F85}" dt="2019-12-06T04:59:23.661" v="4947" actId="1037"/>
          <ac:spMkLst>
            <pc:docMk/>
            <pc:sldMk cId="503388199" sldId="306"/>
            <ac:spMk id="42" creationId="{006B9389-292A-4AD4-9C7F-BFC353F46230}"/>
          </ac:spMkLst>
        </pc:spChg>
        <pc:spChg chg="add mod">
          <ac:chgData name="Ravikant Tyagi" userId="3bf946d6a34a00d3" providerId="LiveId" clId="{82626B8F-52C5-4BE4-B769-16D4F4986F85}" dt="2019-12-06T04:59:23.661" v="4947" actId="1037"/>
          <ac:spMkLst>
            <pc:docMk/>
            <pc:sldMk cId="503388199" sldId="306"/>
            <ac:spMk id="43" creationId="{6C70EAEA-D249-4222-B12A-72D211CD5367}"/>
          </ac:spMkLst>
        </pc:spChg>
        <pc:spChg chg="add mod">
          <ac:chgData name="Ravikant Tyagi" userId="3bf946d6a34a00d3" providerId="LiveId" clId="{82626B8F-52C5-4BE4-B769-16D4F4986F85}" dt="2019-12-06T04:59:23.661" v="4947" actId="1037"/>
          <ac:spMkLst>
            <pc:docMk/>
            <pc:sldMk cId="503388199" sldId="306"/>
            <ac:spMk id="44" creationId="{A4867C1C-A7E6-4A5E-B6CA-44BDBB5EA57B}"/>
          </ac:spMkLst>
        </pc:spChg>
        <pc:spChg chg="add mod">
          <ac:chgData name="Ravikant Tyagi" userId="3bf946d6a34a00d3" providerId="LiveId" clId="{82626B8F-52C5-4BE4-B769-16D4F4986F85}" dt="2019-12-06T04:59:23.661" v="4947" actId="1037"/>
          <ac:spMkLst>
            <pc:docMk/>
            <pc:sldMk cId="503388199" sldId="306"/>
            <ac:spMk id="45" creationId="{D4418B25-CDD4-4FB7-A067-EEA060F24FDB}"/>
          </ac:spMkLst>
        </pc:spChg>
        <pc:spChg chg="add mod">
          <ac:chgData name="Ravikant Tyagi" userId="3bf946d6a34a00d3" providerId="LiveId" clId="{82626B8F-52C5-4BE4-B769-16D4F4986F85}" dt="2019-12-06T05:00:18.350" v="4979" actId="1036"/>
          <ac:spMkLst>
            <pc:docMk/>
            <pc:sldMk cId="503388199" sldId="306"/>
            <ac:spMk id="46" creationId="{308B4454-FD83-4BE4-A0D5-BB11F6460E0A}"/>
          </ac:spMkLst>
        </pc:spChg>
        <pc:spChg chg="add mod">
          <ac:chgData name="Ravikant Tyagi" userId="3bf946d6a34a00d3" providerId="LiveId" clId="{82626B8F-52C5-4BE4-B769-16D4F4986F85}" dt="2019-12-06T05:00:14.859" v="4978" actId="1036"/>
          <ac:spMkLst>
            <pc:docMk/>
            <pc:sldMk cId="503388199" sldId="306"/>
            <ac:spMk id="47" creationId="{ED050285-A856-4481-9CF6-2FF3D248EF30}"/>
          </ac:spMkLst>
        </pc:spChg>
        <pc:spChg chg="add mod">
          <ac:chgData name="Ravikant Tyagi" userId="3bf946d6a34a00d3" providerId="LiveId" clId="{82626B8F-52C5-4BE4-B769-16D4F4986F85}" dt="2019-12-06T04:59:23.661" v="4947" actId="1037"/>
          <ac:spMkLst>
            <pc:docMk/>
            <pc:sldMk cId="503388199" sldId="306"/>
            <ac:spMk id="48" creationId="{C78FFE47-12B7-4725-9145-C04F4FB72EB8}"/>
          </ac:spMkLst>
        </pc:spChg>
        <pc:spChg chg="add mod">
          <ac:chgData name="Ravikant Tyagi" userId="3bf946d6a34a00d3" providerId="LiveId" clId="{82626B8F-52C5-4BE4-B769-16D4F4986F85}" dt="2019-12-06T04:59:23.661" v="4947" actId="1037"/>
          <ac:spMkLst>
            <pc:docMk/>
            <pc:sldMk cId="503388199" sldId="306"/>
            <ac:spMk id="49" creationId="{C94BC91F-4D14-4302-A5A3-C1E6CB97DEA5}"/>
          </ac:spMkLst>
        </pc:spChg>
        <pc:spChg chg="add mod">
          <ac:chgData name="Ravikant Tyagi" userId="3bf946d6a34a00d3" providerId="LiveId" clId="{82626B8F-52C5-4BE4-B769-16D4F4986F85}" dt="2019-12-06T04:59:23.661" v="4947" actId="1037"/>
          <ac:spMkLst>
            <pc:docMk/>
            <pc:sldMk cId="503388199" sldId="306"/>
            <ac:spMk id="50" creationId="{F1DFC833-4EDA-455B-AD6A-9461EDFA5F66}"/>
          </ac:spMkLst>
        </pc:spChg>
        <pc:cxnChg chg="add del mod">
          <ac:chgData name="Ravikant Tyagi" userId="3bf946d6a34a00d3" providerId="LiveId" clId="{82626B8F-52C5-4BE4-B769-16D4F4986F85}" dt="2019-12-05T11:51:41.549" v="4321" actId="478"/>
          <ac:cxnSpMkLst>
            <pc:docMk/>
            <pc:sldMk cId="503388199" sldId="306"/>
            <ac:cxnSpMk id="7" creationId="{A9FEA56F-AA95-4A14-B255-3E7AB24AD61E}"/>
          </ac:cxnSpMkLst>
        </pc:cxnChg>
        <pc:cxnChg chg="add del mod">
          <ac:chgData name="Ravikant Tyagi" userId="3bf946d6a34a00d3" providerId="LiveId" clId="{82626B8F-52C5-4BE4-B769-16D4F4986F85}" dt="2019-12-05T11:51:36.239" v="4320" actId="478"/>
          <ac:cxnSpMkLst>
            <pc:docMk/>
            <pc:sldMk cId="503388199" sldId="306"/>
            <ac:cxnSpMk id="9" creationId="{4305D2F5-296A-43EB-86BF-37EDDEED41CA}"/>
          </ac:cxnSpMkLst>
        </pc:cxnChg>
        <pc:cxnChg chg="add del mod">
          <ac:chgData name="Ravikant Tyagi" userId="3bf946d6a34a00d3" providerId="LiveId" clId="{82626B8F-52C5-4BE4-B769-16D4F4986F85}" dt="2019-12-05T11:51:46.739" v="4322" actId="478"/>
          <ac:cxnSpMkLst>
            <pc:docMk/>
            <pc:sldMk cId="503388199" sldId="306"/>
            <ac:cxnSpMk id="11" creationId="{6990C923-5979-49DD-927D-8B76620299D0}"/>
          </ac:cxnSpMkLst>
        </pc:cxnChg>
        <pc:cxnChg chg="add del mod">
          <ac:chgData name="Ravikant Tyagi" userId="3bf946d6a34a00d3" providerId="LiveId" clId="{82626B8F-52C5-4BE4-B769-16D4F4986F85}" dt="2019-12-05T11:51:49.289" v="4323" actId="478"/>
          <ac:cxnSpMkLst>
            <pc:docMk/>
            <pc:sldMk cId="503388199" sldId="306"/>
            <ac:cxnSpMk id="12" creationId="{E406CF0E-CFCA-45A9-B290-23EC1988A590}"/>
          </ac:cxnSpMkLst>
        </pc:cxnChg>
        <pc:cxnChg chg="add del mod">
          <ac:chgData name="Ravikant Tyagi" userId="3bf946d6a34a00d3" providerId="LiveId" clId="{82626B8F-52C5-4BE4-B769-16D4F4986F85}" dt="2019-12-05T11:51:51.224" v="4324" actId="478"/>
          <ac:cxnSpMkLst>
            <pc:docMk/>
            <pc:sldMk cId="503388199" sldId="306"/>
            <ac:cxnSpMk id="13" creationId="{14D81219-FA70-4D41-BC03-8F13822993D7}"/>
          </ac:cxnSpMkLst>
        </pc:cxnChg>
        <pc:cxnChg chg="add mod">
          <ac:chgData name="Ravikant Tyagi" userId="3bf946d6a34a00d3" providerId="LiveId" clId="{82626B8F-52C5-4BE4-B769-16D4F4986F85}" dt="2019-12-06T04:59:23.661" v="4947" actId="1037"/>
          <ac:cxnSpMkLst>
            <pc:docMk/>
            <pc:sldMk cId="503388199" sldId="306"/>
            <ac:cxnSpMk id="52" creationId="{8E0038A7-489F-46E4-93B6-9D1D63C4F7A5}"/>
          </ac:cxnSpMkLst>
        </pc:cxnChg>
        <pc:cxnChg chg="add mod">
          <ac:chgData name="Ravikant Tyagi" userId="3bf946d6a34a00d3" providerId="LiveId" clId="{82626B8F-52C5-4BE4-B769-16D4F4986F85}" dt="2019-12-06T04:59:23.661" v="4947" actId="1037"/>
          <ac:cxnSpMkLst>
            <pc:docMk/>
            <pc:sldMk cId="503388199" sldId="306"/>
            <ac:cxnSpMk id="54" creationId="{1421E2C5-99FB-48F2-B09B-A909188A9BAD}"/>
          </ac:cxnSpMkLst>
        </pc:cxnChg>
        <pc:cxnChg chg="add mod">
          <ac:chgData name="Ravikant Tyagi" userId="3bf946d6a34a00d3" providerId="LiveId" clId="{82626B8F-52C5-4BE4-B769-16D4F4986F85}" dt="2019-12-06T04:59:23.661" v="4947" actId="1037"/>
          <ac:cxnSpMkLst>
            <pc:docMk/>
            <pc:sldMk cId="503388199" sldId="306"/>
            <ac:cxnSpMk id="56" creationId="{4E8C9D35-4EAB-448B-903C-264A8D19917E}"/>
          </ac:cxnSpMkLst>
        </pc:cxnChg>
        <pc:cxnChg chg="add mod">
          <ac:chgData name="Ravikant Tyagi" userId="3bf946d6a34a00d3" providerId="LiveId" clId="{82626B8F-52C5-4BE4-B769-16D4F4986F85}" dt="2019-12-06T08:52:52.425" v="5662" actId="14100"/>
          <ac:cxnSpMkLst>
            <pc:docMk/>
            <pc:sldMk cId="503388199" sldId="306"/>
            <ac:cxnSpMk id="58" creationId="{5991E010-5289-4F48-BEF6-55FB97CD20FE}"/>
          </ac:cxnSpMkLst>
        </pc:cxnChg>
      </pc:sldChg>
      <pc:sldChg chg="modSp add">
        <pc:chgData name="Ravikant Tyagi" userId="3bf946d6a34a00d3" providerId="LiveId" clId="{82626B8F-52C5-4BE4-B769-16D4F4986F85}" dt="2019-12-21T16:19:56.317" v="9269" actId="20577"/>
        <pc:sldMkLst>
          <pc:docMk/>
          <pc:sldMk cId="3631811238" sldId="307"/>
        </pc:sldMkLst>
        <pc:spChg chg="mod">
          <ac:chgData name="Ravikant Tyagi" userId="3bf946d6a34a00d3" providerId="LiveId" clId="{82626B8F-52C5-4BE4-B769-16D4F4986F85}" dt="2019-12-21T16:19:56.317" v="9269" actId="20577"/>
          <ac:spMkLst>
            <pc:docMk/>
            <pc:sldMk cId="3631811238" sldId="307"/>
            <ac:spMk id="2" creationId="{265B4191-C5D3-43F7-978C-AE31239BC181}"/>
          </ac:spMkLst>
        </pc:spChg>
        <pc:spChg chg="mod">
          <ac:chgData name="Ravikant Tyagi" userId="3bf946d6a34a00d3" providerId="LiveId" clId="{82626B8F-52C5-4BE4-B769-16D4F4986F85}" dt="2019-12-21T16:16:51.650" v="9246" actId="20577"/>
          <ac:spMkLst>
            <pc:docMk/>
            <pc:sldMk cId="3631811238" sldId="307"/>
            <ac:spMk id="3" creationId="{072E1BF5-7A4F-4611-B516-9306B67CAB6F}"/>
          </ac:spMkLst>
        </pc:spChg>
      </pc:sldChg>
      <pc:sldChg chg="addSp delSp modSp add">
        <pc:chgData name="Ravikant Tyagi" userId="3bf946d6a34a00d3" providerId="LiveId" clId="{82626B8F-52C5-4BE4-B769-16D4F4986F85}" dt="2019-12-06T08:52:31.471" v="5661" actId="20577"/>
        <pc:sldMkLst>
          <pc:docMk/>
          <pc:sldMk cId="3639014997" sldId="308"/>
        </pc:sldMkLst>
        <pc:spChg chg="mod">
          <ac:chgData name="Ravikant Tyagi" userId="3bf946d6a34a00d3" providerId="LiveId" clId="{82626B8F-52C5-4BE4-B769-16D4F4986F85}" dt="2019-12-06T08:52:31.471" v="5661" actId="20577"/>
          <ac:spMkLst>
            <pc:docMk/>
            <pc:sldMk cId="3639014997" sldId="308"/>
            <ac:spMk id="2" creationId="{E906E9FC-B613-40C4-A562-839776ACA269}"/>
          </ac:spMkLst>
        </pc:spChg>
        <pc:spChg chg="del">
          <ac:chgData name="Ravikant Tyagi" userId="3bf946d6a34a00d3" providerId="LiveId" clId="{82626B8F-52C5-4BE4-B769-16D4F4986F85}" dt="2019-12-06T06:11:08.487" v="5128" actId="3680"/>
          <ac:spMkLst>
            <pc:docMk/>
            <pc:sldMk cId="3639014997" sldId="308"/>
            <ac:spMk id="3" creationId="{02C41449-37A7-4486-AC78-3D9377BDAC83}"/>
          </ac:spMkLst>
        </pc:spChg>
        <pc:graphicFrameChg chg="add mod ord modGraphic">
          <ac:chgData name="Ravikant Tyagi" userId="3bf946d6a34a00d3" providerId="LiveId" clId="{82626B8F-52C5-4BE4-B769-16D4F4986F85}" dt="2019-12-06T08:52:10.878" v="5647" actId="20577"/>
          <ac:graphicFrameMkLst>
            <pc:docMk/>
            <pc:sldMk cId="3639014997" sldId="308"/>
            <ac:graphicFrameMk id="4" creationId="{310B9FCE-BA0E-46DE-B260-188243B5E6FB}"/>
          </ac:graphicFrameMkLst>
        </pc:graphicFrameChg>
      </pc:sldChg>
      <pc:sldChg chg="modSp add">
        <pc:chgData name="Ravikant Tyagi" userId="3bf946d6a34a00d3" providerId="LiveId" clId="{82626B8F-52C5-4BE4-B769-16D4F4986F85}" dt="2019-12-06T16:50:03.193" v="8586" actId="20577"/>
        <pc:sldMkLst>
          <pc:docMk/>
          <pc:sldMk cId="2373171140" sldId="309"/>
        </pc:sldMkLst>
        <pc:spChg chg="mod">
          <ac:chgData name="Ravikant Tyagi" userId="3bf946d6a34a00d3" providerId="LiveId" clId="{82626B8F-52C5-4BE4-B769-16D4F4986F85}" dt="2019-12-06T16:50:03.193" v="8586" actId="20577"/>
          <ac:spMkLst>
            <pc:docMk/>
            <pc:sldMk cId="2373171140" sldId="309"/>
            <ac:spMk id="2" creationId="{2A14D38F-2D0F-478A-9B4F-B2C0DEEC4911}"/>
          </ac:spMkLst>
        </pc:spChg>
        <pc:spChg chg="mod">
          <ac:chgData name="Ravikant Tyagi" userId="3bf946d6a34a00d3" providerId="LiveId" clId="{82626B8F-52C5-4BE4-B769-16D4F4986F85}" dt="2019-12-06T06:16:28.988" v="5296" actId="20577"/>
          <ac:spMkLst>
            <pc:docMk/>
            <pc:sldMk cId="2373171140" sldId="309"/>
            <ac:spMk id="3" creationId="{DCE601F7-542B-4066-82EC-ABFBE8EF5592}"/>
          </ac:spMkLst>
        </pc:spChg>
      </pc:sldChg>
      <pc:sldChg chg="modSp add">
        <pc:chgData name="Ravikant Tyagi" userId="3bf946d6a34a00d3" providerId="LiveId" clId="{82626B8F-52C5-4BE4-B769-16D4F4986F85}" dt="2019-12-06T06:20:55.908" v="5507"/>
        <pc:sldMkLst>
          <pc:docMk/>
          <pc:sldMk cId="2588061685" sldId="310"/>
        </pc:sldMkLst>
        <pc:spChg chg="mod">
          <ac:chgData name="Ravikant Tyagi" userId="3bf946d6a34a00d3" providerId="LiveId" clId="{82626B8F-52C5-4BE4-B769-16D4F4986F85}" dt="2019-12-06T06:16:59.382" v="5314" actId="122"/>
          <ac:spMkLst>
            <pc:docMk/>
            <pc:sldMk cId="2588061685" sldId="310"/>
            <ac:spMk id="2" creationId="{9E4ACEC6-1056-41E0-A20D-B01B4D2E6549}"/>
          </ac:spMkLst>
        </pc:spChg>
        <pc:spChg chg="mod">
          <ac:chgData name="Ravikant Tyagi" userId="3bf946d6a34a00d3" providerId="LiveId" clId="{82626B8F-52C5-4BE4-B769-16D4F4986F85}" dt="2019-12-06T06:20:55.908" v="5507"/>
          <ac:spMkLst>
            <pc:docMk/>
            <pc:sldMk cId="2588061685" sldId="310"/>
            <ac:spMk id="3" creationId="{82D7D61E-502D-4668-980A-D7C7682B0DC7}"/>
          </ac:spMkLst>
        </pc:spChg>
      </pc:sldChg>
      <pc:sldChg chg="modSp add">
        <pc:chgData name="Ravikant Tyagi" userId="3bf946d6a34a00d3" providerId="LiveId" clId="{82626B8F-52C5-4BE4-B769-16D4F4986F85}" dt="2019-12-06T06:25:32.920" v="5601" actId="20577"/>
        <pc:sldMkLst>
          <pc:docMk/>
          <pc:sldMk cId="817558609" sldId="311"/>
        </pc:sldMkLst>
        <pc:spChg chg="mod">
          <ac:chgData name="Ravikant Tyagi" userId="3bf946d6a34a00d3" providerId="LiveId" clId="{82626B8F-52C5-4BE4-B769-16D4F4986F85}" dt="2019-12-06T06:22:33.770" v="5527" actId="122"/>
          <ac:spMkLst>
            <pc:docMk/>
            <pc:sldMk cId="817558609" sldId="311"/>
            <ac:spMk id="2" creationId="{F8132C13-2EF3-4510-9BAF-106E4E0D60FF}"/>
          </ac:spMkLst>
        </pc:spChg>
        <pc:spChg chg="mod">
          <ac:chgData name="Ravikant Tyagi" userId="3bf946d6a34a00d3" providerId="LiveId" clId="{82626B8F-52C5-4BE4-B769-16D4F4986F85}" dt="2019-12-06T06:25:32.920" v="5601" actId="20577"/>
          <ac:spMkLst>
            <pc:docMk/>
            <pc:sldMk cId="817558609" sldId="311"/>
            <ac:spMk id="3" creationId="{E5B3A73B-E887-4F1B-B6E0-3430BBFBFDEA}"/>
          </ac:spMkLst>
        </pc:spChg>
      </pc:sldChg>
      <pc:sldChg chg="addSp delSp modSp add mod setBg">
        <pc:chgData name="Ravikant Tyagi" userId="3bf946d6a34a00d3" providerId="LiveId" clId="{82626B8F-52C5-4BE4-B769-16D4F4986F85}" dt="2019-12-06T06:37:52.140" v="5613" actId="1076"/>
        <pc:sldMkLst>
          <pc:docMk/>
          <pc:sldMk cId="1105264256" sldId="312"/>
        </pc:sldMkLst>
        <pc:spChg chg="del">
          <ac:chgData name="Ravikant Tyagi" userId="3bf946d6a34a00d3" providerId="LiveId" clId="{82626B8F-52C5-4BE4-B769-16D4F4986F85}" dt="2019-12-06T06:26:05.714" v="5604" actId="26606"/>
          <ac:spMkLst>
            <pc:docMk/>
            <pc:sldMk cId="1105264256" sldId="312"/>
            <ac:spMk id="2" creationId="{AB2DF13C-AECE-4A80-97F7-05B5AA29DEEA}"/>
          </ac:spMkLst>
        </pc:spChg>
        <pc:spChg chg="del">
          <ac:chgData name="Ravikant Tyagi" userId="3bf946d6a34a00d3" providerId="LiveId" clId="{82626B8F-52C5-4BE4-B769-16D4F4986F85}" dt="2019-12-06T06:26:05.714" v="5604" actId="26606"/>
          <ac:spMkLst>
            <pc:docMk/>
            <pc:sldMk cId="1105264256" sldId="312"/>
            <ac:spMk id="3" creationId="{3DAA6DAE-6BD1-4A7E-86E9-1FF2CBBC2438}"/>
          </ac:spMkLst>
        </pc:spChg>
        <pc:spChg chg="add del mod">
          <ac:chgData name="Ravikant Tyagi" userId="3bf946d6a34a00d3" providerId="LiveId" clId="{82626B8F-52C5-4BE4-B769-16D4F4986F85}" dt="2019-12-06T06:30:59.940" v="5607" actId="478"/>
          <ac:spMkLst>
            <pc:docMk/>
            <pc:sldMk cId="1105264256" sldId="312"/>
            <ac:spMk id="4" creationId="{C4EF6002-B55F-42B5-9C5A-02ADA6DBDF2C}"/>
          </ac:spMkLst>
        </pc:spChg>
        <pc:picChg chg="add del mod">
          <ac:chgData name="Ravikant Tyagi" userId="3bf946d6a34a00d3" providerId="LiveId" clId="{82626B8F-52C5-4BE4-B769-16D4F4986F85}" dt="2019-12-06T06:30:57.512" v="5606" actId="478"/>
          <ac:picMkLst>
            <pc:docMk/>
            <pc:sldMk cId="1105264256" sldId="312"/>
            <ac:picMk id="4098" creationId="{9CB525FB-E1EB-4A31-AF45-6F74688E0EE5}"/>
          </ac:picMkLst>
        </pc:picChg>
        <pc:picChg chg="add mod">
          <ac:chgData name="Ravikant Tyagi" userId="3bf946d6a34a00d3" providerId="LiveId" clId="{82626B8F-52C5-4BE4-B769-16D4F4986F85}" dt="2019-12-06T06:37:52.140" v="5613" actId="1076"/>
          <ac:picMkLst>
            <pc:docMk/>
            <pc:sldMk cId="1105264256" sldId="312"/>
            <ac:picMk id="4100" creationId="{E02F3AB0-AE41-46F5-84CC-801C55FEC303}"/>
          </ac:picMkLst>
        </pc:picChg>
      </pc:sldChg>
      <pc:sldChg chg="modSp add">
        <pc:chgData name="Ravikant Tyagi" userId="3bf946d6a34a00d3" providerId="LiveId" clId="{82626B8F-52C5-4BE4-B769-16D4F4986F85}" dt="2019-12-06T06:39:35.005" v="5624" actId="27636"/>
        <pc:sldMkLst>
          <pc:docMk/>
          <pc:sldMk cId="357257232" sldId="313"/>
        </pc:sldMkLst>
        <pc:spChg chg="mod">
          <ac:chgData name="Ravikant Tyagi" userId="3bf946d6a34a00d3" providerId="LiveId" clId="{82626B8F-52C5-4BE4-B769-16D4F4986F85}" dt="2019-12-06T06:38:36.907" v="5617" actId="122"/>
          <ac:spMkLst>
            <pc:docMk/>
            <pc:sldMk cId="357257232" sldId="313"/>
            <ac:spMk id="2" creationId="{DA5A6952-49CA-4B11-97C8-A96A23CAE30E}"/>
          </ac:spMkLst>
        </pc:spChg>
        <pc:spChg chg="mod">
          <ac:chgData name="Ravikant Tyagi" userId="3bf946d6a34a00d3" providerId="LiveId" clId="{82626B8F-52C5-4BE4-B769-16D4F4986F85}" dt="2019-12-06T06:39:35.005" v="5624" actId="27636"/>
          <ac:spMkLst>
            <pc:docMk/>
            <pc:sldMk cId="357257232" sldId="313"/>
            <ac:spMk id="3" creationId="{8EE654E2-BD85-4C05-B894-2EDE42C163A8}"/>
          </ac:spMkLst>
        </pc:spChg>
      </pc:sldChg>
      <pc:sldChg chg="add del">
        <pc:chgData name="Ravikant Tyagi" userId="3bf946d6a34a00d3" providerId="LiveId" clId="{82626B8F-52C5-4BE4-B769-16D4F4986F85}" dt="2019-12-06T06:38:26.992" v="5615"/>
        <pc:sldMkLst>
          <pc:docMk/>
          <pc:sldMk cId="685294876" sldId="314"/>
        </pc:sldMkLst>
      </pc:sldChg>
      <pc:sldChg chg="modSp add">
        <pc:chgData name="Ravikant Tyagi" userId="3bf946d6a34a00d3" providerId="LiveId" clId="{82626B8F-52C5-4BE4-B769-16D4F4986F85}" dt="2019-12-06T09:01:35.105" v="5757"/>
        <pc:sldMkLst>
          <pc:docMk/>
          <pc:sldMk cId="2488718985" sldId="314"/>
        </pc:sldMkLst>
        <pc:spChg chg="mod">
          <ac:chgData name="Ravikant Tyagi" userId="3bf946d6a34a00d3" providerId="LiveId" clId="{82626B8F-52C5-4BE4-B769-16D4F4986F85}" dt="2019-12-06T08:59:29.018" v="5687" actId="122"/>
          <ac:spMkLst>
            <pc:docMk/>
            <pc:sldMk cId="2488718985" sldId="314"/>
            <ac:spMk id="2" creationId="{6D8E561C-3F59-405A-B30E-35DEF6B364B1}"/>
          </ac:spMkLst>
        </pc:spChg>
        <pc:spChg chg="mod">
          <ac:chgData name="Ravikant Tyagi" userId="3bf946d6a34a00d3" providerId="LiveId" clId="{82626B8F-52C5-4BE4-B769-16D4F4986F85}" dt="2019-12-06T09:01:35.105" v="5757"/>
          <ac:spMkLst>
            <pc:docMk/>
            <pc:sldMk cId="2488718985" sldId="314"/>
            <ac:spMk id="3" creationId="{E830DC5C-586A-44D0-9A91-81458D4329C7}"/>
          </ac:spMkLst>
        </pc:spChg>
      </pc:sldChg>
      <pc:sldChg chg="addSp delSp modSp add modAnim">
        <pc:chgData name="Ravikant Tyagi" userId="3bf946d6a34a00d3" providerId="LiveId" clId="{82626B8F-52C5-4BE4-B769-16D4F4986F85}" dt="2019-12-06T11:17:19.871" v="6493"/>
        <pc:sldMkLst>
          <pc:docMk/>
          <pc:sldMk cId="3624148251" sldId="315"/>
        </pc:sldMkLst>
        <pc:spChg chg="mod">
          <ac:chgData name="Ravikant Tyagi" userId="3bf946d6a34a00d3" providerId="LiveId" clId="{82626B8F-52C5-4BE4-B769-16D4F4986F85}" dt="2019-12-06T09:16:57.663" v="5963" actId="1076"/>
          <ac:spMkLst>
            <pc:docMk/>
            <pc:sldMk cId="3624148251" sldId="315"/>
            <ac:spMk id="2" creationId="{0B3BC3F7-FDB6-40DC-9395-3FDBC95E4104}"/>
          </ac:spMkLst>
        </pc:spChg>
        <pc:spChg chg="del">
          <ac:chgData name="Ravikant Tyagi" userId="3bf946d6a34a00d3" providerId="LiveId" clId="{82626B8F-52C5-4BE4-B769-16D4F4986F85}" dt="2019-12-06T09:03:10.940" v="5763" actId="478"/>
          <ac:spMkLst>
            <pc:docMk/>
            <pc:sldMk cId="3624148251" sldId="315"/>
            <ac:spMk id="3" creationId="{2AD1E740-B529-4CF5-A8FB-B164A55D5BB7}"/>
          </ac:spMkLst>
        </pc:spChg>
        <pc:spChg chg="add mod">
          <ac:chgData name="Ravikant Tyagi" userId="3bf946d6a34a00d3" providerId="LiveId" clId="{82626B8F-52C5-4BE4-B769-16D4F4986F85}" dt="2019-12-06T11:16:41.300" v="6492" actId="1038"/>
          <ac:spMkLst>
            <pc:docMk/>
            <pc:sldMk cId="3624148251" sldId="315"/>
            <ac:spMk id="4" creationId="{A29B1BF9-C79E-400F-9EDF-9A4BD3706447}"/>
          </ac:spMkLst>
        </pc:spChg>
        <pc:spChg chg="add mod">
          <ac:chgData name="Ravikant Tyagi" userId="3bf946d6a34a00d3" providerId="LiveId" clId="{82626B8F-52C5-4BE4-B769-16D4F4986F85}" dt="2019-12-06T11:16:41.300" v="6492" actId="1038"/>
          <ac:spMkLst>
            <pc:docMk/>
            <pc:sldMk cId="3624148251" sldId="315"/>
            <ac:spMk id="5" creationId="{C92CA08C-7187-493D-8C85-DC7B86F6AA9B}"/>
          </ac:spMkLst>
        </pc:spChg>
        <pc:spChg chg="add mod">
          <ac:chgData name="Ravikant Tyagi" userId="3bf946d6a34a00d3" providerId="LiveId" clId="{82626B8F-52C5-4BE4-B769-16D4F4986F85}" dt="2019-12-06T11:16:41.300" v="6492" actId="1038"/>
          <ac:spMkLst>
            <pc:docMk/>
            <pc:sldMk cId="3624148251" sldId="315"/>
            <ac:spMk id="6" creationId="{DC885DEF-41FA-4F8D-B5E1-7680C68DECA1}"/>
          </ac:spMkLst>
        </pc:spChg>
        <pc:spChg chg="add mod">
          <ac:chgData name="Ravikant Tyagi" userId="3bf946d6a34a00d3" providerId="LiveId" clId="{82626B8F-52C5-4BE4-B769-16D4F4986F85}" dt="2019-12-06T11:16:41.300" v="6492" actId="1038"/>
          <ac:spMkLst>
            <pc:docMk/>
            <pc:sldMk cId="3624148251" sldId="315"/>
            <ac:spMk id="7" creationId="{F4AF1492-D81F-421C-AAD3-7893BF7ABA6C}"/>
          </ac:spMkLst>
        </pc:spChg>
        <pc:spChg chg="add mod">
          <ac:chgData name="Ravikant Tyagi" userId="3bf946d6a34a00d3" providerId="LiveId" clId="{82626B8F-52C5-4BE4-B769-16D4F4986F85}" dt="2019-12-06T11:16:41.300" v="6492" actId="1038"/>
          <ac:spMkLst>
            <pc:docMk/>
            <pc:sldMk cId="3624148251" sldId="315"/>
            <ac:spMk id="8" creationId="{9185623E-2344-4854-BF98-623B3AE11F7D}"/>
          </ac:spMkLst>
        </pc:spChg>
        <pc:spChg chg="add mod">
          <ac:chgData name="Ravikant Tyagi" userId="3bf946d6a34a00d3" providerId="LiveId" clId="{82626B8F-52C5-4BE4-B769-16D4F4986F85}" dt="2019-12-06T11:16:41.300" v="6492" actId="1038"/>
          <ac:spMkLst>
            <pc:docMk/>
            <pc:sldMk cId="3624148251" sldId="315"/>
            <ac:spMk id="9" creationId="{0BB3B6FC-6BCE-448F-88F2-10A112239C12}"/>
          </ac:spMkLst>
        </pc:spChg>
        <pc:spChg chg="add mod">
          <ac:chgData name="Ravikant Tyagi" userId="3bf946d6a34a00d3" providerId="LiveId" clId="{82626B8F-52C5-4BE4-B769-16D4F4986F85}" dt="2019-12-06T11:16:41.300" v="6492" actId="1038"/>
          <ac:spMkLst>
            <pc:docMk/>
            <pc:sldMk cId="3624148251" sldId="315"/>
            <ac:spMk id="10" creationId="{05ADDE7F-801B-46BB-ADBC-FF6CE02B78DA}"/>
          </ac:spMkLst>
        </pc:spChg>
        <pc:spChg chg="add mod">
          <ac:chgData name="Ravikant Tyagi" userId="3bf946d6a34a00d3" providerId="LiveId" clId="{82626B8F-52C5-4BE4-B769-16D4F4986F85}" dt="2019-12-06T11:16:41.300" v="6492" actId="1038"/>
          <ac:spMkLst>
            <pc:docMk/>
            <pc:sldMk cId="3624148251" sldId="315"/>
            <ac:spMk id="11" creationId="{18838859-FE03-43FF-9708-54B44E377BD7}"/>
          </ac:spMkLst>
        </pc:spChg>
        <pc:spChg chg="add mod">
          <ac:chgData name="Ravikant Tyagi" userId="3bf946d6a34a00d3" providerId="LiveId" clId="{82626B8F-52C5-4BE4-B769-16D4F4986F85}" dt="2019-12-06T11:16:41.300" v="6492" actId="1038"/>
          <ac:spMkLst>
            <pc:docMk/>
            <pc:sldMk cId="3624148251" sldId="315"/>
            <ac:spMk id="12" creationId="{F741A39D-0B5A-4656-8D43-B4650EB818B2}"/>
          </ac:spMkLst>
        </pc:spChg>
        <pc:spChg chg="add mod">
          <ac:chgData name="Ravikant Tyagi" userId="3bf946d6a34a00d3" providerId="LiveId" clId="{82626B8F-52C5-4BE4-B769-16D4F4986F85}" dt="2019-12-06T11:16:41.300" v="6492" actId="1038"/>
          <ac:spMkLst>
            <pc:docMk/>
            <pc:sldMk cId="3624148251" sldId="315"/>
            <ac:spMk id="13" creationId="{6EDDBF4F-7461-4DD3-9923-6B1806BC69FA}"/>
          </ac:spMkLst>
        </pc:spChg>
        <pc:spChg chg="add mod">
          <ac:chgData name="Ravikant Tyagi" userId="3bf946d6a34a00d3" providerId="LiveId" clId="{82626B8F-52C5-4BE4-B769-16D4F4986F85}" dt="2019-12-06T11:16:41.300" v="6492" actId="1038"/>
          <ac:spMkLst>
            <pc:docMk/>
            <pc:sldMk cId="3624148251" sldId="315"/>
            <ac:spMk id="14" creationId="{4F331591-8961-4AC8-9B4E-B62DEF397778}"/>
          </ac:spMkLst>
        </pc:spChg>
        <pc:spChg chg="add del mod">
          <ac:chgData name="Ravikant Tyagi" userId="3bf946d6a34a00d3" providerId="LiveId" clId="{82626B8F-52C5-4BE4-B769-16D4F4986F85}" dt="2019-12-06T09:25:56.950" v="6115"/>
          <ac:spMkLst>
            <pc:docMk/>
            <pc:sldMk cId="3624148251" sldId="315"/>
            <ac:spMk id="43" creationId="{F758ECE0-9751-48B3-9AEB-DEF3AB3BBCF9}"/>
          </ac:spMkLst>
        </pc:spChg>
        <pc:spChg chg="add del mod">
          <ac:chgData name="Ravikant Tyagi" userId="3bf946d6a34a00d3" providerId="LiveId" clId="{82626B8F-52C5-4BE4-B769-16D4F4986F85}" dt="2019-12-06T09:27:03.987" v="6127" actId="767"/>
          <ac:spMkLst>
            <pc:docMk/>
            <pc:sldMk cId="3624148251" sldId="315"/>
            <ac:spMk id="47" creationId="{581810F4-3F9A-4D0D-838A-B483B2EDFBF6}"/>
          </ac:spMkLst>
        </pc:spChg>
        <pc:spChg chg="add mod">
          <ac:chgData name="Ravikant Tyagi" userId="3bf946d6a34a00d3" providerId="LiveId" clId="{82626B8F-52C5-4BE4-B769-16D4F4986F85}" dt="2019-12-06T11:16:41.300" v="6492" actId="1038"/>
          <ac:spMkLst>
            <pc:docMk/>
            <pc:sldMk cId="3624148251" sldId="315"/>
            <ac:spMk id="48" creationId="{1DFFADFC-2787-4C88-831F-72FA41DECC33}"/>
          </ac:spMkLst>
        </pc:spChg>
        <pc:spChg chg="add mod">
          <ac:chgData name="Ravikant Tyagi" userId="3bf946d6a34a00d3" providerId="LiveId" clId="{82626B8F-52C5-4BE4-B769-16D4F4986F85}" dt="2019-12-06T11:16:41.300" v="6492" actId="1038"/>
          <ac:spMkLst>
            <pc:docMk/>
            <pc:sldMk cId="3624148251" sldId="315"/>
            <ac:spMk id="49" creationId="{580A6E63-7B6A-4D13-9376-6C53FEB29C83}"/>
          </ac:spMkLst>
        </pc:spChg>
        <pc:spChg chg="add mod">
          <ac:chgData name="Ravikant Tyagi" userId="3bf946d6a34a00d3" providerId="LiveId" clId="{82626B8F-52C5-4BE4-B769-16D4F4986F85}" dt="2019-12-06T11:16:41.300" v="6492" actId="1038"/>
          <ac:spMkLst>
            <pc:docMk/>
            <pc:sldMk cId="3624148251" sldId="315"/>
            <ac:spMk id="50" creationId="{3849FA0D-B580-4D32-8DD8-629B6FE5CB57}"/>
          </ac:spMkLst>
        </pc:spChg>
        <pc:spChg chg="add mod">
          <ac:chgData name="Ravikant Tyagi" userId="3bf946d6a34a00d3" providerId="LiveId" clId="{82626B8F-52C5-4BE4-B769-16D4F4986F85}" dt="2019-12-06T11:16:41.300" v="6492" actId="1038"/>
          <ac:spMkLst>
            <pc:docMk/>
            <pc:sldMk cId="3624148251" sldId="315"/>
            <ac:spMk id="51" creationId="{5305B802-335C-4519-9A8E-4E7DCDD4E325}"/>
          </ac:spMkLst>
        </pc:spChg>
        <pc:spChg chg="add mod">
          <ac:chgData name="Ravikant Tyagi" userId="3bf946d6a34a00d3" providerId="LiveId" clId="{82626B8F-52C5-4BE4-B769-16D4F4986F85}" dt="2019-12-06T11:16:41.300" v="6492" actId="1038"/>
          <ac:spMkLst>
            <pc:docMk/>
            <pc:sldMk cId="3624148251" sldId="315"/>
            <ac:spMk id="52" creationId="{73BABF7B-3BFE-4732-B4BD-9FC7A9C7485C}"/>
          </ac:spMkLst>
        </pc:spChg>
        <pc:spChg chg="add mod">
          <ac:chgData name="Ravikant Tyagi" userId="3bf946d6a34a00d3" providerId="LiveId" clId="{82626B8F-52C5-4BE4-B769-16D4F4986F85}" dt="2019-12-06T11:16:41.300" v="6492" actId="1038"/>
          <ac:spMkLst>
            <pc:docMk/>
            <pc:sldMk cId="3624148251" sldId="315"/>
            <ac:spMk id="53" creationId="{BC252C94-8D20-4BC1-B52C-E04C9EA362C3}"/>
          </ac:spMkLst>
        </pc:spChg>
        <pc:spChg chg="add mod">
          <ac:chgData name="Ravikant Tyagi" userId="3bf946d6a34a00d3" providerId="LiveId" clId="{82626B8F-52C5-4BE4-B769-16D4F4986F85}" dt="2019-12-06T11:16:41.300" v="6492" actId="1038"/>
          <ac:spMkLst>
            <pc:docMk/>
            <pc:sldMk cId="3624148251" sldId="315"/>
            <ac:spMk id="54" creationId="{5016F390-70EF-4610-8CE4-44F70B047ED5}"/>
          </ac:spMkLst>
        </pc:spChg>
        <pc:spChg chg="add mod">
          <ac:chgData name="Ravikant Tyagi" userId="3bf946d6a34a00d3" providerId="LiveId" clId="{82626B8F-52C5-4BE4-B769-16D4F4986F85}" dt="2019-12-06T11:16:41.300" v="6492" actId="1038"/>
          <ac:spMkLst>
            <pc:docMk/>
            <pc:sldMk cId="3624148251" sldId="315"/>
            <ac:spMk id="55" creationId="{6E8302E1-88B3-4ADA-AE55-C0272002DE0D}"/>
          </ac:spMkLst>
        </pc:spChg>
        <pc:spChg chg="add mod">
          <ac:chgData name="Ravikant Tyagi" userId="3bf946d6a34a00d3" providerId="LiveId" clId="{82626B8F-52C5-4BE4-B769-16D4F4986F85}" dt="2019-12-06T11:16:41.300" v="6492" actId="1038"/>
          <ac:spMkLst>
            <pc:docMk/>
            <pc:sldMk cId="3624148251" sldId="315"/>
            <ac:spMk id="56" creationId="{456C9E55-1C54-45C5-93A0-FD4A49D74166}"/>
          </ac:spMkLst>
        </pc:spChg>
        <pc:spChg chg="add mod">
          <ac:chgData name="Ravikant Tyagi" userId="3bf946d6a34a00d3" providerId="LiveId" clId="{82626B8F-52C5-4BE4-B769-16D4F4986F85}" dt="2019-12-06T11:16:41.300" v="6492" actId="1038"/>
          <ac:spMkLst>
            <pc:docMk/>
            <pc:sldMk cId="3624148251" sldId="315"/>
            <ac:spMk id="57" creationId="{AB0F8E9B-622C-4ACB-AED0-2833A91F2041}"/>
          </ac:spMkLst>
        </pc:spChg>
        <pc:spChg chg="add mod">
          <ac:chgData name="Ravikant Tyagi" userId="3bf946d6a34a00d3" providerId="LiveId" clId="{82626B8F-52C5-4BE4-B769-16D4F4986F85}" dt="2019-12-06T11:16:41.300" v="6492" actId="1038"/>
          <ac:spMkLst>
            <pc:docMk/>
            <pc:sldMk cId="3624148251" sldId="315"/>
            <ac:spMk id="58" creationId="{DB0ADA14-961F-4A15-88B7-BAB6A86F7AF7}"/>
          </ac:spMkLst>
        </pc:spChg>
        <pc:spChg chg="add del mod">
          <ac:chgData name="Ravikant Tyagi" userId="3bf946d6a34a00d3" providerId="LiveId" clId="{82626B8F-52C5-4BE4-B769-16D4F4986F85}" dt="2019-12-06T09:32:21.630" v="6283"/>
          <ac:spMkLst>
            <pc:docMk/>
            <pc:sldMk cId="3624148251" sldId="315"/>
            <ac:spMk id="59" creationId="{A1F0B7AE-8ED5-4262-8DB4-889EDFAF638E}"/>
          </ac:spMkLst>
        </pc:spChg>
        <pc:spChg chg="add mod">
          <ac:chgData name="Ravikant Tyagi" userId="3bf946d6a34a00d3" providerId="LiveId" clId="{82626B8F-52C5-4BE4-B769-16D4F4986F85}" dt="2019-12-06T11:16:41.300" v="6492" actId="1038"/>
          <ac:spMkLst>
            <pc:docMk/>
            <pc:sldMk cId="3624148251" sldId="315"/>
            <ac:spMk id="63" creationId="{F6CE47DF-BA2E-46D2-85F0-556C7D0D0C1E}"/>
          </ac:spMkLst>
        </pc:spChg>
        <pc:spChg chg="add mod">
          <ac:chgData name="Ravikant Tyagi" userId="3bf946d6a34a00d3" providerId="LiveId" clId="{82626B8F-52C5-4BE4-B769-16D4F4986F85}" dt="2019-12-06T11:16:41.300" v="6492" actId="1038"/>
          <ac:spMkLst>
            <pc:docMk/>
            <pc:sldMk cId="3624148251" sldId="315"/>
            <ac:spMk id="67" creationId="{FC32850D-1DF9-444F-8224-AE80F4DBDB18}"/>
          </ac:spMkLst>
        </pc:spChg>
        <pc:cxnChg chg="add mod">
          <ac:chgData name="Ravikant Tyagi" userId="3bf946d6a34a00d3" providerId="LiveId" clId="{82626B8F-52C5-4BE4-B769-16D4F4986F85}" dt="2019-12-06T11:16:41.300" v="6492" actId="1038"/>
          <ac:cxnSpMkLst>
            <pc:docMk/>
            <pc:sldMk cId="3624148251" sldId="315"/>
            <ac:cxnSpMk id="16" creationId="{40E22403-0085-4B18-BBD6-B38A89ACB523}"/>
          </ac:cxnSpMkLst>
        </pc:cxnChg>
        <pc:cxnChg chg="add mod">
          <ac:chgData name="Ravikant Tyagi" userId="3bf946d6a34a00d3" providerId="LiveId" clId="{82626B8F-52C5-4BE4-B769-16D4F4986F85}" dt="2019-12-06T11:16:41.300" v="6492" actId="1038"/>
          <ac:cxnSpMkLst>
            <pc:docMk/>
            <pc:sldMk cId="3624148251" sldId="315"/>
            <ac:cxnSpMk id="19" creationId="{FC673A3C-E015-477A-BD4E-5D935030E6B8}"/>
          </ac:cxnSpMkLst>
        </pc:cxnChg>
        <pc:cxnChg chg="add mod">
          <ac:chgData name="Ravikant Tyagi" userId="3bf946d6a34a00d3" providerId="LiveId" clId="{82626B8F-52C5-4BE4-B769-16D4F4986F85}" dt="2019-12-06T11:16:41.300" v="6492" actId="1038"/>
          <ac:cxnSpMkLst>
            <pc:docMk/>
            <pc:sldMk cId="3624148251" sldId="315"/>
            <ac:cxnSpMk id="23" creationId="{4F51BFBC-D587-4CF0-B3AA-FA13E61F3BD3}"/>
          </ac:cxnSpMkLst>
        </pc:cxnChg>
        <pc:cxnChg chg="add del mod">
          <ac:chgData name="Ravikant Tyagi" userId="3bf946d6a34a00d3" providerId="LiveId" clId="{82626B8F-52C5-4BE4-B769-16D4F4986F85}" dt="2019-12-06T09:21:27.363" v="5982" actId="478"/>
          <ac:cxnSpMkLst>
            <pc:docMk/>
            <pc:sldMk cId="3624148251" sldId="315"/>
            <ac:cxnSpMk id="24" creationId="{D60CB800-4392-4D14-AB60-3CA3FFEBA0FA}"/>
          </ac:cxnSpMkLst>
        </pc:cxnChg>
        <pc:cxnChg chg="add mod">
          <ac:chgData name="Ravikant Tyagi" userId="3bf946d6a34a00d3" providerId="LiveId" clId="{82626B8F-52C5-4BE4-B769-16D4F4986F85}" dt="2019-12-06T11:16:41.300" v="6492" actId="1038"/>
          <ac:cxnSpMkLst>
            <pc:docMk/>
            <pc:sldMk cId="3624148251" sldId="315"/>
            <ac:cxnSpMk id="31" creationId="{25281A5B-7260-4E04-9B09-CBF15E85598D}"/>
          </ac:cxnSpMkLst>
        </pc:cxnChg>
        <pc:cxnChg chg="add mod">
          <ac:chgData name="Ravikant Tyagi" userId="3bf946d6a34a00d3" providerId="LiveId" clId="{82626B8F-52C5-4BE4-B769-16D4F4986F85}" dt="2019-12-06T11:16:41.300" v="6492" actId="1038"/>
          <ac:cxnSpMkLst>
            <pc:docMk/>
            <pc:sldMk cId="3624148251" sldId="315"/>
            <ac:cxnSpMk id="33" creationId="{4B8061E6-9E55-4D80-B8D9-D537AD80B661}"/>
          </ac:cxnSpMkLst>
        </pc:cxnChg>
        <pc:cxnChg chg="add mod">
          <ac:chgData name="Ravikant Tyagi" userId="3bf946d6a34a00d3" providerId="LiveId" clId="{82626B8F-52C5-4BE4-B769-16D4F4986F85}" dt="2019-12-06T11:16:41.300" v="6492" actId="1038"/>
          <ac:cxnSpMkLst>
            <pc:docMk/>
            <pc:sldMk cId="3624148251" sldId="315"/>
            <ac:cxnSpMk id="34" creationId="{9DD9EA9A-ADF7-4D12-A716-2F0DA3C21CF7}"/>
          </ac:cxnSpMkLst>
        </pc:cxnChg>
        <pc:cxnChg chg="add mod">
          <ac:chgData name="Ravikant Tyagi" userId="3bf946d6a34a00d3" providerId="LiveId" clId="{82626B8F-52C5-4BE4-B769-16D4F4986F85}" dt="2019-12-06T11:16:41.300" v="6492" actId="1038"/>
          <ac:cxnSpMkLst>
            <pc:docMk/>
            <pc:sldMk cId="3624148251" sldId="315"/>
            <ac:cxnSpMk id="39" creationId="{86F608FF-E770-4491-B082-A04E9EF0096E}"/>
          </ac:cxnSpMkLst>
        </pc:cxnChg>
        <pc:cxnChg chg="add mod">
          <ac:chgData name="Ravikant Tyagi" userId="3bf946d6a34a00d3" providerId="LiveId" clId="{82626B8F-52C5-4BE4-B769-16D4F4986F85}" dt="2019-12-06T11:16:41.300" v="6492" actId="1038"/>
          <ac:cxnSpMkLst>
            <pc:docMk/>
            <pc:sldMk cId="3624148251" sldId="315"/>
            <ac:cxnSpMk id="42" creationId="{998E381D-1423-438E-A53A-229E404CF573}"/>
          </ac:cxnSpMkLst>
        </pc:cxnChg>
        <pc:cxnChg chg="add mod">
          <ac:chgData name="Ravikant Tyagi" userId="3bf946d6a34a00d3" providerId="LiveId" clId="{82626B8F-52C5-4BE4-B769-16D4F4986F85}" dt="2019-12-06T11:16:41.300" v="6492" actId="1038"/>
          <ac:cxnSpMkLst>
            <pc:docMk/>
            <pc:sldMk cId="3624148251" sldId="315"/>
            <ac:cxnSpMk id="44" creationId="{5352F37A-A713-449B-832B-EEBBDF03DEB5}"/>
          </ac:cxnSpMkLst>
        </pc:cxnChg>
        <pc:cxnChg chg="add mod">
          <ac:chgData name="Ravikant Tyagi" userId="3bf946d6a34a00d3" providerId="LiveId" clId="{82626B8F-52C5-4BE4-B769-16D4F4986F85}" dt="2019-12-06T11:16:41.300" v="6492" actId="1038"/>
          <ac:cxnSpMkLst>
            <pc:docMk/>
            <pc:sldMk cId="3624148251" sldId="315"/>
            <ac:cxnSpMk id="60" creationId="{5FF8431E-5FB7-488E-928C-308E0CC5E316}"/>
          </ac:cxnSpMkLst>
        </pc:cxnChg>
        <pc:cxnChg chg="add mod">
          <ac:chgData name="Ravikant Tyagi" userId="3bf946d6a34a00d3" providerId="LiveId" clId="{82626B8F-52C5-4BE4-B769-16D4F4986F85}" dt="2019-12-06T11:16:41.300" v="6492" actId="1038"/>
          <ac:cxnSpMkLst>
            <pc:docMk/>
            <pc:sldMk cId="3624148251" sldId="315"/>
            <ac:cxnSpMk id="65" creationId="{37492A06-929E-4DFD-BB5B-E7AED8E69118}"/>
          </ac:cxnSpMkLst>
        </pc:cxnChg>
      </pc:sldChg>
      <pc:sldChg chg="addSp delSp modSp add addAnim delAnim modAnim">
        <pc:chgData name="Ravikant Tyagi" userId="3bf946d6a34a00d3" providerId="LiveId" clId="{82626B8F-52C5-4BE4-B769-16D4F4986F85}" dt="2019-12-06T12:06:25.758" v="8077" actId="20577"/>
        <pc:sldMkLst>
          <pc:docMk/>
          <pc:sldMk cId="3692301148" sldId="316"/>
        </pc:sldMkLst>
        <pc:spChg chg="mod">
          <ac:chgData name="Ravikant Tyagi" userId="3bf946d6a34a00d3" providerId="LiveId" clId="{82626B8F-52C5-4BE4-B769-16D4F4986F85}" dt="2019-12-06T11:21:38.713" v="6510" actId="20577"/>
          <ac:spMkLst>
            <pc:docMk/>
            <pc:sldMk cId="3692301148" sldId="316"/>
            <ac:spMk id="2" creationId="{0B3BC3F7-FDB6-40DC-9395-3FDBC95E4104}"/>
          </ac:spMkLst>
        </pc:spChg>
        <pc:spChg chg="mod">
          <ac:chgData name="Ravikant Tyagi" userId="3bf946d6a34a00d3" providerId="LiveId" clId="{82626B8F-52C5-4BE4-B769-16D4F4986F85}" dt="2019-12-06T11:22:03.114" v="6537" actId="1076"/>
          <ac:spMkLst>
            <pc:docMk/>
            <pc:sldMk cId="3692301148" sldId="316"/>
            <ac:spMk id="5" creationId="{C92CA08C-7187-493D-8C85-DC7B86F6AA9B}"/>
          </ac:spMkLst>
        </pc:spChg>
        <pc:spChg chg="add del">
          <ac:chgData name="Ravikant Tyagi" userId="3bf946d6a34a00d3" providerId="LiveId" clId="{82626B8F-52C5-4BE4-B769-16D4F4986F85}" dt="2019-12-06T11:25:09.271" v="6705" actId="478"/>
          <ac:spMkLst>
            <pc:docMk/>
            <pc:sldMk cId="3692301148" sldId="316"/>
            <ac:spMk id="6" creationId="{DC885DEF-41FA-4F8D-B5E1-7680C68DECA1}"/>
          </ac:spMkLst>
        </pc:spChg>
        <pc:spChg chg="mod">
          <ac:chgData name="Ravikant Tyagi" userId="3bf946d6a34a00d3" providerId="LiveId" clId="{82626B8F-52C5-4BE4-B769-16D4F4986F85}" dt="2019-12-06T11:25:19.274" v="6709" actId="20577"/>
          <ac:spMkLst>
            <pc:docMk/>
            <pc:sldMk cId="3692301148" sldId="316"/>
            <ac:spMk id="8" creationId="{9185623E-2344-4854-BF98-623B3AE11F7D}"/>
          </ac:spMkLst>
        </pc:spChg>
        <pc:spChg chg="mod">
          <ac:chgData name="Ravikant Tyagi" userId="3bf946d6a34a00d3" providerId="LiveId" clId="{82626B8F-52C5-4BE4-B769-16D4F4986F85}" dt="2019-12-06T11:23:01.268" v="6603" actId="20577"/>
          <ac:spMkLst>
            <pc:docMk/>
            <pc:sldMk cId="3692301148" sldId="316"/>
            <ac:spMk id="11" creationId="{18838859-FE03-43FF-9708-54B44E377BD7}"/>
          </ac:spMkLst>
        </pc:spChg>
        <pc:spChg chg="mod">
          <ac:chgData name="Ravikant Tyagi" userId="3bf946d6a34a00d3" providerId="LiveId" clId="{82626B8F-52C5-4BE4-B769-16D4F4986F85}" dt="2019-12-06T11:21:49.891" v="6514" actId="20577"/>
          <ac:spMkLst>
            <pc:docMk/>
            <pc:sldMk cId="3692301148" sldId="316"/>
            <ac:spMk id="48" creationId="{1DFFADFC-2787-4C88-831F-72FA41DECC33}"/>
          </ac:spMkLst>
        </pc:spChg>
        <pc:spChg chg="mod">
          <ac:chgData name="Ravikant Tyagi" userId="3bf946d6a34a00d3" providerId="LiveId" clId="{82626B8F-52C5-4BE4-B769-16D4F4986F85}" dt="2019-12-06T11:22:19.078" v="6585" actId="1038"/>
          <ac:spMkLst>
            <pc:docMk/>
            <pc:sldMk cId="3692301148" sldId="316"/>
            <ac:spMk id="49" creationId="{580A6E63-7B6A-4D13-9376-6C53FEB29C83}"/>
          </ac:spMkLst>
        </pc:spChg>
        <pc:spChg chg="mod">
          <ac:chgData name="Ravikant Tyagi" userId="3bf946d6a34a00d3" providerId="LiveId" clId="{82626B8F-52C5-4BE4-B769-16D4F4986F85}" dt="2019-12-06T12:06:25.758" v="8077" actId="20577"/>
          <ac:spMkLst>
            <pc:docMk/>
            <pc:sldMk cId="3692301148" sldId="316"/>
            <ac:spMk id="50" creationId="{3849FA0D-B580-4D32-8DD8-629B6FE5CB57}"/>
          </ac:spMkLst>
        </pc:spChg>
        <pc:spChg chg="mod">
          <ac:chgData name="Ravikant Tyagi" userId="3bf946d6a34a00d3" providerId="LiveId" clId="{82626B8F-52C5-4BE4-B769-16D4F4986F85}" dt="2019-12-06T11:24:38.736" v="6694" actId="1076"/>
          <ac:spMkLst>
            <pc:docMk/>
            <pc:sldMk cId="3692301148" sldId="316"/>
            <ac:spMk id="51" creationId="{5305B802-335C-4519-9A8E-4E7DCDD4E325}"/>
          </ac:spMkLst>
        </pc:spChg>
        <pc:spChg chg="del">
          <ac:chgData name="Ravikant Tyagi" userId="3bf946d6a34a00d3" providerId="LiveId" clId="{82626B8F-52C5-4BE4-B769-16D4F4986F85}" dt="2019-12-06T11:24:50.699" v="6696" actId="478"/>
          <ac:spMkLst>
            <pc:docMk/>
            <pc:sldMk cId="3692301148" sldId="316"/>
            <ac:spMk id="52" creationId="{73BABF7B-3BFE-4732-B4BD-9FC7A9C7485C}"/>
          </ac:spMkLst>
        </pc:spChg>
        <pc:spChg chg="del">
          <ac:chgData name="Ravikant Tyagi" userId="3bf946d6a34a00d3" providerId="LiveId" clId="{82626B8F-52C5-4BE4-B769-16D4F4986F85}" dt="2019-12-06T11:24:57.359" v="6699" actId="478"/>
          <ac:spMkLst>
            <pc:docMk/>
            <pc:sldMk cId="3692301148" sldId="316"/>
            <ac:spMk id="53" creationId="{BC252C94-8D20-4BC1-B52C-E04C9EA362C3}"/>
          </ac:spMkLst>
        </pc:spChg>
        <pc:spChg chg="del">
          <ac:chgData name="Ravikant Tyagi" userId="3bf946d6a34a00d3" providerId="LiveId" clId="{82626B8F-52C5-4BE4-B769-16D4F4986F85}" dt="2019-12-06T11:25:03.752" v="6702" actId="478"/>
          <ac:spMkLst>
            <pc:docMk/>
            <pc:sldMk cId="3692301148" sldId="316"/>
            <ac:spMk id="54" creationId="{5016F390-70EF-4610-8CE4-44F70B047ED5}"/>
          </ac:spMkLst>
        </pc:spChg>
        <pc:spChg chg="del">
          <ac:chgData name="Ravikant Tyagi" userId="3bf946d6a34a00d3" providerId="LiveId" clId="{82626B8F-52C5-4BE4-B769-16D4F4986F85}" dt="2019-12-06T11:24:48.475" v="6695" actId="478"/>
          <ac:spMkLst>
            <pc:docMk/>
            <pc:sldMk cId="3692301148" sldId="316"/>
            <ac:spMk id="55" creationId="{6E8302E1-88B3-4ADA-AE55-C0272002DE0D}"/>
          </ac:spMkLst>
        </pc:spChg>
        <pc:spChg chg="del">
          <ac:chgData name="Ravikant Tyagi" userId="3bf946d6a34a00d3" providerId="LiveId" clId="{82626B8F-52C5-4BE4-B769-16D4F4986F85}" dt="2019-12-06T11:25:05.931" v="6703" actId="478"/>
          <ac:spMkLst>
            <pc:docMk/>
            <pc:sldMk cId="3692301148" sldId="316"/>
            <ac:spMk id="56" creationId="{456C9E55-1C54-45C5-93A0-FD4A49D74166}"/>
          </ac:spMkLst>
        </pc:spChg>
        <pc:spChg chg="del">
          <ac:chgData name="Ravikant Tyagi" userId="3bf946d6a34a00d3" providerId="LiveId" clId="{82626B8F-52C5-4BE4-B769-16D4F4986F85}" dt="2019-12-06T11:25:12.319" v="6706" actId="478"/>
          <ac:spMkLst>
            <pc:docMk/>
            <pc:sldMk cId="3692301148" sldId="316"/>
            <ac:spMk id="57" creationId="{AB0F8E9B-622C-4ACB-AED0-2833A91F2041}"/>
          </ac:spMkLst>
        </pc:spChg>
        <pc:spChg chg="add del mod">
          <ac:chgData name="Ravikant Tyagi" userId="3bf946d6a34a00d3" providerId="LiveId" clId="{82626B8F-52C5-4BE4-B769-16D4F4986F85}" dt="2019-12-06T12:06:23.216" v="8075" actId="20577"/>
          <ac:spMkLst>
            <pc:docMk/>
            <pc:sldMk cId="3692301148" sldId="316"/>
            <ac:spMk id="58" creationId="{DB0ADA14-961F-4A15-88B7-BAB6A86F7AF7}"/>
          </ac:spMkLst>
        </pc:spChg>
        <pc:spChg chg="mod">
          <ac:chgData name="Ravikant Tyagi" userId="3bf946d6a34a00d3" providerId="LiveId" clId="{82626B8F-52C5-4BE4-B769-16D4F4986F85}" dt="2019-12-06T11:22:30.502" v="6598" actId="20577"/>
          <ac:spMkLst>
            <pc:docMk/>
            <pc:sldMk cId="3692301148" sldId="316"/>
            <ac:spMk id="63" creationId="{F6CE47DF-BA2E-46D2-85F0-556C7D0D0C1E}"/>
          </ac:spMkLst>
        </pc:spChg>
        <pc:spChg chg="del">
          <ac:chgData name="Ravikant Tyagi" userId="3bf946d6a34a00d3" providerId="LiveId" clId="{82626B8F-52C5-4BE4-B769-16D4F4986F85}" dt="2019-12-06T11:26:02.158" v="6717" actId="478"/>
          <ac:spMkLst>
            <pc:docMk/>
            <pc:sldMk cId="3692301148" sldId="316"/>
            <ac:spMk id="67" creationId="{FC32850D-1DF9-444F-8224-AE80F4DBDB18}"/>
          </ac:spMkLst>
        </pc:spChg>
        <pc:cxnChg chg="mod">
          <ac:chgData name="Ravikant Tyagi" userId="3bf946d6a34a00d3" providerId="LiveId" clId="{82626B8F-52C5-4BE4-B769-16D4F4986F85}" dt="2019-12-06T11:22:03.114" v="6537" actId="1076"/>
          <ac:cxnSpMkLst>
            <pc:docMk/>
            <pc:sldMk cId="3692301148" sldId="316"/>
            <ac:cxnSpMk id="19" creationId="{FC673A3C-E015-477A-BD4E-5D935030E6B8}"/>
          </ac:cxnSpMkLst>
        </pc:cxnChg>
        <pc:cxnChg chg="del">
          <ac:chgData name="Ravikant Tyagi" userId="3bf946d6a34a00d3" providerId="LiveId" clId="{82626B8F-52C5-4BE4-B769-16D4F4986F85}" dt="2019-12-06T11:24:52.834" v="6697" actId="478"/>
          <ac:cxnSpMkLst>
            <pc:docMk/>
            <pc:sldMk cId="3692301148" sldId="316"/>
            <ac:cxnSpMk id="33" creationId="{4B8061E6-9E55-4D80-B8D9-D537AD80B661}"/>
          </ac:cxnSpMkLst>
        </pc:cxnChg>
        <pc:cxnChg chg="del">
          <ac:chgData name="Ravikant Tyagi" userId="3bf946d6a34a00d3" providerId="LiveId" clId="{82626B8F-52C5-4BE4-B769-16D4F4986F85}" dt="2019-12-06T11:24:59.223" v="6700" actId="478"/>
          <ac:cxnSpMkLst>
            <pc:docMk/>
            <pc:sldMk cId="3692301148" sldId="316"/>
            <ac:cxnSpMk id="34" creationId="{9DD9EA9A-ADF7-4D12-A716-2F0DA3C21CF7}"/>
          </ac:cxnSpMkLst>
        </pc:cxnChg>
        <pc:cxnChg chg="del">
          <ac:chgData name="Ravikant Tyagi" userId="3bf946d6a34a00d3" providerId="LiveId" clId="{82626B8F-52C5-4BE4-B769-16D4F4986F85}" dt="2019-12-06T11:25:01.256" v="6701" actId="478"/>
          <ac:cxnSpMkLst>
            <pc:docMk/>
            <pc:sldMk cId="3692301148" sldId="316"/>
            <ac:cxnSpMk id="39" creationId="{86F608FF-E770-4491-B082-A04E9EF0096E}"/>
          </ac:cxnSpMkLst>
        </pc:cxnChg>
        <pc:cxnChg chg="del">
          <ac:chgData name="Ravikant Tyagi" userId="3bf946d6a34a00d3" providerId="LiveId" clId="{82626B8F-52C5-4BE4-B769-16D4F4986F85}" dt="2019-12-06T11:24:54.997" v="6698" actId="478"/>
          <ac:cxnSpMkLst>
            <pc:docMk/>
            <pc:sldMk cId="3692301148" sldId="316"/>
            <ac:cxnSpMk id="42" creationId="{998E381D-1423-438E-A53A-229E404CF573}"/>
          </ac:cxnSpMkLst>
        </pc:cxnChg>
        <pc:cxnChg chg="mod">
          <ac:chgData name="Ravikant Tyagi" userId="3bf946d6a34a00d3" providerId="LiveId" clId="{82626B8F-52C5-4BE4-B769-16D4F4986F85}" dt="2019-12-06T11:24:33.558" v="6693" actId="1076"/>
          <ac:cxnSpMkLst>
            <pc:docMk/>
            <pc:sldMk cId="3692301148" sldId="316"/>
            <ac:cxnSpMk id="44" creationId="{5352F37A-A713-449B-832B-EEBBDF03DEB5}"/>
          </ac:cxnSpMkLst>
        </pc:cxnChg>
        <pc:cxnChg chg="del">
          <ac:chgData name="Ravikant Tyagi" userId="3bf946d6a34a00d3" providerId="LiveId" clId="{82626B8F-52C5-4BE4-B769-16D4F4986F85}" dt="2019-12-06T11:26:03.747" v="6718" actId="478"/>
          <ac:cxnSpMkLst>
            <pc:docMk/>
            <pc:sldMk cId="3692301148" sldId="316"/>
            <ac:cxnSpMk id="65" creationId="{37492A06-929E-4DFD-BB5B-E7AED8E69118}"/>
          </ac:cxnSpMkLst>
        </pc:cxnChg>
      </pc:sldChg>
      <pc:sldChg chg="modSp add">
        <pc:chgData name="Ravikant Tyagi" userId="3bf946d6a34a00d3" providerId="LiveId" clId="{82626B8F-52C5-4BE4-B769-16D4F4986F85}" dt="2019-12-06T11:58:17.726" v="7590" actId="20577"/>
        <pc:sldMkLst>
          <pc:docMk/>
          <pc:sldMk cId="587169052" sldId="317"/>
        </pc:sldMkLst>
        <pc:spChg chg="mod">
          <ac:chgData name="Ravikant Tyagi" userId="3bf946d6a34a00d3" providerId="LiveId" clId="{82626B8F-52C5-4BE4-B769-16D4F4986F85}" dt="2019-12-06T11:29:16.760" v="6728" actId="122"/>
          <ac:spMkLst>
            <pc:docMk/>
            <pc:sldMk cId="587169052" sldId="317"/>
            <ac:spMk id="2" creationId="{CE46AC08-4673-445E-9165-80C36B37D214}"/>
          </ac:spMkLst>
        </pc:spChg>
        <pc:spChg chg="mod">
          <ac:chgData name="Ravikant Tyagi" userId="3bf946d6a34a00d3" providerId="LiveId" clId="{82626B8F-52C5-4BE4-B769-16D4F4986F85}" dt="2019-12-06T11:58:17.726" v="7590" actId="20577"/>
          <ac:spMkLst>
            <pc:docMk/>
            <pc:sldMk cId="587169052" sldId="317"/>
            <ac:spMk id="3" creationId="{ED9787B9-CC19-4E4D-B098-7C91A639F415}"/>
          </ac:spMkLst>
        </pc:spChg>
      </pc:sldChg>
      <pc:sldChg chg="addSp delSp modSp add">
        <pc:chgData name="Ravikant Tyagi" userId="3bf946d6a34a00d3" providerId="LiveId" clId="{82626B8F-52C5-4BE4-B769-16D4F4986F85}" dt="2019-12-06T12:00:36.784" v="7748" actId="20577"/>
        <pc:sldMkLst>
          <pc:docMk/>
          <pc:sldMk cId="1686304765" sldId="318"/>
        </pc:sldMkLst>
        <pc:spChg chg="mod">
          <ac:chgData name="Ravikant Tyagi" userId="3bf946d6a34a00d3" providerId="LiveId" clId="{82626B8F-52C5-4BE4-B769-16D4F4986F85}" dt="2019-12-06T12:00:36.784" v="7748" actId="20577"/>
          <ac:spMkLst>
            <pc:docMk/>
            <pc:sldMk cId="1686304765" sldId="318"/>
            <ac:spMk id="3" creationId="{ED9787B9-CC19-4E4D-B098-7C91A639F415}"/>
          </ac:spMkLst>
        </pc:spChg>
        <pc:spChg chg="add del">
          <ac:chgData name="Ravikant Tyagi" userId="3bf946d6a34a00d3" providerId="LiveId" clId="{82626B8F-52C5-4BE4-B769-16D4F4986F85}" dt="2019-12-06T11:49:27.707" v="7281"/>
          <ac:spMkLst>
            <pc:docMk/>
            <pc:sldMk cId="1686304765" sldId="318"/>
            <ac:spMk id="4" creationId="{49BEDD28-5C8D-4F66-9767-84B97EA614F9}"/>
          </ac:spMkLst>
        </pc:spChg>
      </pc:sldChg>
      <pc:sldChg chg="modSp add">
        <pc:chgData name="Ravikant Tyagi" userId="3bf946d6a34a00d3" providerId="LiveId" clId="{82626B8F-52C5-4BE4-B769-16D4F4986F85}" dt="2019-12-06T12:01:09.893" v="7766" actId="20577"/>
        <pc:sldMkLst>
          <pc:docMk/>
          <pc:sldMk cId="1211454108" sldId="319"/>
        </pc:sldMkLst>
        <pc:spChg chg="mod">
          <ac:chgData name="Ravikant Tyagi" userId="3bf946d6a34a00d3" providerId="LiveId" clId="{82626B8F-52C5-4BE4-B769-16D4F4986F85}" dt="2019-12-06T12:01:09.893" v="7766" actId="20577"/>
          <ac:spMkLst>
            <pc:docMk/>
            <pc:sldMk cId="1211454108" sldId="319"/>
            <ac:spMk id="3" creationId="{ED9787B9-CC19-4E4D-B098-7C91A639F415}"/>
          </ac:spMkLst>
        </pc:spChg>
      </pc:sldChg>
      <pc:sldChg chg="add del">
        <pc:chgData name="Ravikant Tyagi" userId="3bf946d6a34a00d3" providerId="LiveId" clId="{82626B8F-52C5-4BE4-B769-16D4F4986F85}" dt="2019-12-06T11:51:38.220" v="7342"/>
        <pc:sldMkLst>
          <pc:docMk/>
          <pc:sldMk cId="1912865741" sldId="320"/>
        </pc:sldMkLst>
      </pc:sldChg>
      <pc:sldChg chg="modSp add">
        <pc:chgData name="Ravikant Tyagi" userId="3bf946d6a34a00d3" providerId="LiveId" clId="{82626B8F-52C5-4BE4-B769-16D4F4986F85}" dt="2019-12-06T12:02:27.141" v="7876" actId="20577"/>
        <pc:sldMkLst>
          <pc:docMk/>
          <pc:sldMk cId="3600296103" sldId="320"/>
        </pc:sldMkLst>
        <pc:spChg chg="mod">
          <ac:chgData name="Ravikant Tyagi" userId="3bf946d6a34a00d3" providerId="LiveId" clId="{82626B8F-52C5-4BE4-B769-16D4F4986F85}" dt="2019-12-06T12:02:27.141" v="7876" actId="20577"/>
          <ac:spMkLst>
            <pc:docMk/>
            <pc:sldMk cId="3600296103" sldId="320"/>
            <ac:spMk id="3" creationId="{ED9787B9-CC19-4E4D-B098-7C91A639F415}"/>
          </ac:spMkLst>
        </pc:spChg>
      </pc:sldChg>
      <pc:sldChg chg="modSp add">
        <pc:chgData name="Ravikant Tyagi" userId="3bf946d6a34a00d3" providerId="LiveId" clId="{82626B8F-52C5-4BE4-B769-16D4F4986F85}" dt="2019-12-06T12:04:12.832" v="8017" actId="20577"/>
        <pc:sldMkLst>
          <pc:docMk/>
          <pc:sldMk cId="1029930568" sldId="321"/>
        </pc:sldMkLst>
        <pc:spChg chg="mod">
          <ac:chgData name="Ravikant Tyagi" userId="3bf946d6a34a00d3" providerId="LiveId" clId="{82626B8F-52C5-4BE4-B769-16D4F4986F85}" dt="2019-12-06T12:02:54.148" v="7888" actId="20577"/>
          <ac:spMkLst>
            <pc:docMk/>
            <pc:sldMk cId="1029930568" sldId="321"/>
            <ac:spMk id="2" creationId="{2ACF2CA2-6375-432B-87B1-E015C9C86EE9}"/>
          </ac:spMkLst>
        </pc:spChg>
        <pc:spChg chg="mod">
          <ac:chgData name="Ravikant Tyagi" userId="3bf946d6a34a00d3" providerId="LiveId" clId="{82626B8F-52C5-4BE4-B769-16D4F4986F85}" dt="2019-12-06T12:04:12.832" v="8017" actId="20577"/>
          <ac:spMkLst>
            <pc:docMk/>
            <pc:sldMk cId="1029930568" sldId="321"/>
            <ac:spMk id="3" creationId="{95455204-3B3A-4687-8B26-530C3EEB6A07}"/>
          </ac:spMkLst>
        </pc:spChg>
      </pc:sldChg>
      <pc:sldChg chg="modSp add">
        <pc:chgData name="Ravikant Tyagi" userId="3bf946d6a34a00d3" providerId="LiveId" clId="{82626B8F-52C5-4BE4-B769-16D4F4986F85}" dt="2019-12-06T12:06:57.966" v="8082" actId="27636"/>
        <pc:sldMkLst>
          <pc:docMk/>
          <pc:sldMk cId="73782373" sldId="322"/>
        </pc:sldMkLst>
        <pc:spChg chg="mod">
          <ac:chgData name="Ravikant Tyagi" userId="3bf946d6a34a00d3" providerId="LiveId" clId="{82626B8F-52C5-4BE4-B769-16D4F4986F85}" dt="2019-12-06T12:06:57.966" v="8082" actId="27636"/>
          <ac:spMkLst>
            <pc:docMk/>
            <pc:sldMk cId="73782373" sldId="322"/>
            <ac:spMk id="3" creationId="{95455204-3B3A-4687-8B26-530C3EEB6A07}"/>
          </ac:spMkLst>
        </pc:spChg>
      </pc:sldChg>
      <pc:sldChg chg="modSp add">
        <pc:chgData name="Ravikant Tyagi" userId="3bf946d6a34a00d3" providerId="LiveId" clId="{82626B8F-52C5-4BE4-B769-16D4F4986F85}" dt="2019-12-06T12:07:18.077" v="8090" actId="20577"/>
        <pc:sldMkLst>
          <pc:docMk/>
          <pc:sldMk cId="3108541832" sldId="323"/>
        </pc:sldMkLst>
        <pc:spChg chg="mod">
          <ac:chgData name="Ravikant Tyagi" userId="3bf946d6a34a00d3" providerId="LiveId" clId="{82626B8F-52C5-4BE4-B769-16D4F4986F85}" dt="2019-12-06T12:07:06.372" v="8086" actId="122"/>
          <ac:spMkLst>
            <pc:docMk/>
            <pc:sldMk cId="3108541832" sldId="323"/>
            <ac:spMk id="2" creationId="{7CF0ED9E-288F-417D-B4F9-219DEBDCF9CC}"/>
          </ac:spMkLst>
        </pc:spChg>
        <pc:spChg chg="mod">
          <ac:chgData name="Ravikant Tyagi" userId="3bf946d6a34a00d3" providerId="LiveId" clId="{82626B8F-52C5-4BE4-B769-16D4F4986F85}" dt="2019-12-06T12:07:18.077" v="8090" actId="20577"/>
          <ac:spMkLst>
            <pc:docMk/>
            <pc:sldMk cId="3108541832" sldId="323"/>
            <ac:spMk id="3" creationId="{3D48D9D4-F8C3-4F98-AFEE-F898937FBE3A}"/>
          </ac:spMkLst>
        </pc:spChg>
      </pc:sldChg>
      <pc:sldChg chg="modSp add">
        <pc:chgData name="Ravikant Tyagi" userId="3bf946d6a34a00d3" providerId="LiveId" clId="{82626B8F-52C5-4BE4-B769-16D4F4986F85}" dt="2019-12-20T09:53:25.083" v="9211" actId="20577"/>
        <pc:sldMkLst>
          <pc:docMk/>
          <pc:sldMk cId="4206324136" sldId="324"/>
        </pc:sldMkLst>
        <pc:spChg chg="mod">
          <ac:chgData name="Ravikant Tyagi" userId="3bf946d6a34a00d3" providerId="LiveId" clId="{82626B8F-52C5-4BE4-B769-16D4F4986F85}" dt="2019-12-20T09:53:25.083" v="9211" actId="20577"/>
          <ac:spMkLst>
            <pc:docMk/>
            <pc:sldMk cId="4206324136" sldId="324"/>
            <ac:spMk id="2" creationId="{DF5A2BE3-A79E-4680-8239-54831164826F}"/>
          </ac:spMkLst>
        </pc:spChg>
        <pc:spChg chg="mod">
          <ac:chgData name="Ravikant Tyagi" userId="3bf946d6a34a00d3" providerId="LiveId" clId="{82626B8F-52C5-4BE4-B769-16D4F4986F85}" dt="2019-12-06T16:07:47.513" v="8120" actId="20577"/>
          <ac:spMkLst>
            <pc:docMk/>
            <pc:sldMk cId="4206324136" sldId="324"/>
            <ac:spMk id="3" creationId="{617E6144-B9C0-4B42-A52F-98F4880E627E}"/>
          </ac:spMkLst>
        </pc:spChg>
      </pc:sldChg>
      <pc:sldChg chg="modSp add">
        <pc:chgData name="Ravikant Tyagi" userId="3bf946d6a34a00d3" providerId="LiveId" clId="{82626B8F-52C5-4BE4-B769-16D4F4986F85}" dt="2019-12-06T16:11:24.645" v="8140" actId="20577"/>
        <pc:sldMkLst>
          <pc:docMk/>
          <pc:sldMk cId="2204078110" sldId="325"/>
        </pc:sldMkLst>
        <pc:spChg chg="mod">
          <ac:chgData name="Ravikant Tyagi" userId="3bf946d6a34a00d3" providerId="LiveId" clId="{82626B8F-52C5-4BE4-B769-16D4F4986F85}" dt="2019-12-06T16:07:58.595" v="8123" actId="122"/>
          <ac:spMkLst>
            <pc:docMk/>
            <pc:sldMk cId="2204078110" sldId="325"/>
            <ac:spMk id="2" creationId="{ADC41455-AFD1-4C02-B2B8-3262F9DE0178}"/>
          </ac:spMkLst>
        </pc:spChg>
        <pc:spChg chg="mod">
          <ac:chgData name="Ravikant Tyagi" userId="3bf946d6a34a00d3" providerId="LiveId" clId="{82626B8F-52C5-4BE4-B769-16D4F4986F85}" dt="2019-12-06T16:11:24.645" v="8140" actId="20577"/>
          <ac:spMkLst>
            <pc:docMk/>
            <pc:sldMk cId="2204078110" sldId="325"/>
            <ac:spMk id="3" creationId="{A0EFC122-1828-46C1-A6C9-A84B6E7215FD}"/>
          </ac:spMkLst>
        </pc:spChg>
      </pc:sldChg>
      <pc:sldChg chg="modSp add">
        <pc:chgData name="Ravikant Tyagi" userId="3bf946d6a34a00d3" providerId="LiveId" clId="{82626B8F-52C5-4BE4-B769-16D4F4986F85}" dt="2019-12-06T16:14:05.892" v="8149" actId="20577"/>
        <pc:sldMkLst>
          <pc:docMk/>
          <pc:sldMk cId="180963435" sldId="326"/>
        </pc:sldMkLst>
        <pc:spChg chg="mod">
          <ac:chgData name="Ravikant Tyagi" userId="3bf946d6a34a00d3" providerId="LiveId" clId="{82626B8F-52C5-4BE4-B769-16D4F4986F85}" dt="2019-12-06T16:12:44.411" v="8146" actId="122"/>
          <ac:spMkLst>
            <pc:docMk/>
            <pc:sldMk cId="180963435" sldId="326"/>
            <ac:spMk id="2" creationId="{E1430181-6200-4B83-9A63-097E502D2726}"/>
          </ac:spMkLst>
        </pc:spChg>
        <pc:spChg chg="mod">
          <ac:chgData name="Ravikant Tyagi" userId="3bf946d6a34a00d3" providerId="LiveId" clId="{82626B8F-52C5-4BE4-B769-16D4F4986F85}" dt="2019-12-06T16:14:05.892" v="8149" actId="20577"/>
          <ac:spMkLst>
            <pc:docMk/>
            <pc:sldMk cId="180963435" sldId="326"/>
            <ac:spMk id="3" creationId="{47A5D3EC-F60F-4FD1-83F9-4D77AA644D59}"/>
          </ac:spMkLst>
        </pc:spChg>
      </pc:sldChg>
      <pc:sldChg chg="modSp add">
        <pc:chgData name="Ravikant Tyagi" userId="3bf946d6a34a00d3" providerId="LiveId" clId="{82626B8F-52C5-4BE4-B769-16D4F4986F85}" dt="2019-12-06T16:15:59.470" v="8171" actId="27636"/>
        <pc:sldMkLst>
          <pc:docMk/>
          <pc:sldMk cId="3135368754" sldId="327"/>
        </pc:sldMkLst>
        <pc:spChg chg="mod">
          <ac:chgData name="Ravikant Tyagi" userId="3bf946d6a34a00d3" providerId="LiveId" clId="{82626B8F-52C5-4BE4-B769-16D4F4986F85}" dt="2019-12-06T16:14:50.379" v="8154" actId="122"/>
          <ac:spMkLst>
            <pc:docMk/>
            <pc:sldMk cId="3135368754" sldId="327"/>
            <ac:spMk id="2" creationId="{C45B1EF0-AEC1-4BC1-9CCF-6D5708D46976}"/>
          </ac:spMkLst>
        </pc:spChg>
        <pc:spChg chg="mod">
          <ac:chgData name="Ravikant Tyagi" userId="3bf946d6a34a00d3" providerId="LiveId" clId="{82626B8F-52C5-4BE4-B769-16D4F4986F85}" dt="2019-12-06T16:15:59.470" v="8171" actId="27636"/>
          <ac:spMkLst>
            <pc:docMk/>
            <pc:sldMk cId="3135368754" sldId="327"/>
            <ac:spMk id="3" creationId="{6AD21099-5983-47AC-B8FD-C186CEAD3396}"/>
          </ac:spMkLst>
        </pc:spChg>
      </pc:sldChg>
      <pc:sldChg chg="addSp delSp modSp add">
        <pc:chgData name="Ravikant Tyagi" userId="3bf946d6a34a00d3" providerId="LiveId" clId="{82626B8F-52C5-4BE4-B769-16D4F4986F85}" dt="2019-12-06T16:31:03.086" v="8426" actId="20577"/>
        <pc:sldMkLst>
          <pc:docMk/>
          <pc:sldMk cId="1394183363" sldId="328"/>
        </pc:sldMkLst>
        <pc:spChg chg="mod">
          <ac:chgData name="Ravikant Tyagi" userId="3bf946d6a34a00d3" providerId="LiveId" clId="{82626B8F-52C5-4BE4-B769-16D4F4986F85}" dt="2019-12-06T16:16:12.022" v="8173" actId="122"/>
          <ac:spMkLst>
            <pc:docMk/>
            <pc:sldMk cId="1394183363" sldId="328"/>
            <ac:spMk id="2" creationId="{CCB70AE4-6630-427E-822A-A44631960DCD}"/>
          </ac:spMkLst>
        </pc:spChg>
        <pc:spChg chg="del mod">
          <ac:chgData name="Ravikant Tyagi" userId="3bf946d6a34a00d3" providerId="LiveId" clId="{82626B8F-52C5-4BE4-B769-16D4F4986F85}" dt="2019-12-06T16:18:11.780" v="8174" actId="478"/>
          <ac:spMkLst>
            <pc:docMk/>
            <pc:sldMk cId="1394183363" sldId="328"/>
            <ac:spMk id="3" creationId="{BAF4B7E8-F94A-4B83-B27C-0B0771AEB058}"/>
          </ac:spMkLst>
        </pc:spChg>
        <pc:spChg chg="add mod">
          <ac:chgData name="Ravikant Tyagi" userId="3bf946d6a34a00d3" providerId="LiveId" clId="{82626B8F-52C5-4BE4-B769-16D4F4986F85}" dt="2019-12-06T16:20:00.383" v="8182" actId="1076"/>
          <ac:spMkLst>
            <pc:docMk/>
            <pc:sldMk cId="1394183363" sldId="328"/>
            <ac:spMk id="4" creationId="{44F4B8FA-0342-45AD-B86C-82B31259DA16}"/>
          </ac:spMkLst>
        </pc:spChg>
        <pc:spChg chg="add mod">
          <ac:chgData name="Ravikant Tyagi" userId="3bf946d6a34a00d3" providerId="LiveId" clId="{82626B8F-52C5-4BE4-B769-16D4F4986F85}" dt="2019-12-06T16:26:39.070" v="8359" actId="14100"/>
          <ac:spMkLst>
            <pc:docMk/>
            <pc:sldMk cId="1394183363" sldId="328"/>
            <ac:spMk id="5" creationId="{64820409-6AAE-4695-AC7A-CA8ECF411973}"/>
          </ac:spMkLst>
        </pc:spChg>
        <pc:spChg chg="add mod">
          <ac:chgData name="Ravikant Tyagi" userId="3bf946d6a34a00d3" providerId="LiveId" clId="{82626B8F-52C5-4BE4-B769-16D4F4986F85}" dt="2019-12-06T16:23:39.739" v="8269" actId="1037"/>
          <ac:spMkLst>
            <pc:docMk/>
            <pc:sldMk cId="1394183363" sldId="328"/>
            <ac:spMk id="6" creationId="{7E8BAFDF-936E-4AFB-A35A-36496731C3D7}"/>
          </ac:spMkLst>
        </pc:spChg>
        <pc:spChg chg="add mod">
          <ac:chgData name="Ravikant Tyagi" userId="3bf946d6a34a00d3" providerId="LiveId" clId="{82626B8F-52C5-4BE4-B769-16D4F4986F85}" dt="2019-12-06T16:26:16.607" v="8357" actId="1076"/>
          <ac:spMkLst>
            <pc:docMk/>
            <pc:sldMk cId="1394183363" sldId="328"/>
            <ac:spMk id="7" creationId="{F86FE2E2-1A83-414A-A9E2-194C9EDC974D}"/>
          </ac:spMkLst>
        </pc:spChg>
        <pc:spChg chg="add mod">
          <ac:chgData name="Ravikant Tyagi" userId="3bf946d6a34a00d3" providerId="LiveId" clId="{82626B8F-52C5-4BE4-B769-16D4F4986F85}" dt="2019-12-06T16:26:34.905" v="8358" actId="1076"/>
          <ac:spMkLst>
            <pc:docMk/>
            <pc:sldMk cId="1394183363" sldId="328"/>
            <ac:spMk id="8" creationId="{4C1C2CCD-A618-4BD0-860A-F07228A0E7A6}"/>
          </ac:spMkLst>
        </pc:spChg>
        <pc:spChg chg="add mod">
          <ac:chgData name="Ravikant Tyagi" userId="3bf946d6a34a00d3" providerId="LiveId" clId="{82626B8F-52C5-4BE4-B769-16D4F4986F85}" dt="2019-12-06T16:30:22.714" v="8400" actId="207"/>
          <ac:spMkLst>
            <pc:docMk/>
            <pc:sldMk cId="1394183363" sldId="328"/>
            <ac:spMk id="9" creationId="{A89520A8-579F-469B-971D-3C04E094E3F6}"/>
          </ac:spMkLst>
        </pc:spChg>
        <pc:spChg chg="add mod">
          <ac:chgData name="Ravikant Tyagi" userId="3bf946d6a34a00d3" providerId="LiveId" clId="{82626B8F-52C5-4BE4-B769-16D4F4986F85}" dt="2019-12-06T16:23:44.194" v="8289" actId="1037"/>
          <ac:spMkLst>
            <pc:docMk/>
            <pc:sldMk cId="1394183363" sldId="328"/>
            <ac:spMk id="10" creationId="{E2384B94-9E90-411F-88EC-9D857C22D9D7}"/>
          </ac:spMkLst>
        </pc:spChg>
        <pc:spChg chg="add mod">
          <ac:chgData name="Ravikant Tyagi" userId="3bf946d6a34a00d3" providerId="LiveId" clId="{82626B8F-52C5-4BE4-B769-16D4F4986F85}" dt="2019-12-06T16:24:17.976" v="8349" actId="1076"/>
          <ac:spMkLst>
            <pc:docMk/>
            <pc:sldMk cId="1394183363" sldId="328"/>
            <ac:spMk id="11" creationId="{E5B4BBD3-47F9-4263-A63F-931EB59B4D53}"/>
          </ac:spMkLst>
        </pc:spChg>
        <pc:spChg chg="add mod">
          <ac:chgData name="Ravikant Tyagi" userId="3bf946d6a34a00d3" providerId="LiveId" clId="{82626B8F-52C5-4BE4-B769-16D4F4986F85}" dt="2019-12-06T16:30:13.385" v="8399" actId="207"/>
          <ac:spMkLst>
            <pc:docMk/>
            <pc:sldMk cId="1394183363" sldId="328"/>
            <ac:spMk id="12" creationId="{F829D453-FC75-432C-804A-D11A1C202699}"/>
          </ac:spMkLst>
        </pc:spChg>
        <pc:spChg chg="add mod">
          <ac:chgData name="Ravikant Tyagi" userId="3bf946d6a34a00d3" providerId="LiveId" clId="{82626B8F-52C5-4BE4-B769-16D4F4986F85}" dt="2019-12-06T16:23:58.070" v="8314" actId="20577"/>
          <ac:spMkLst>
            <pc:docMk/>
            <pc:sldMk cId="1394183363" sldId="328"/>
            <ac:spMk id="13" creationId="{454B870E-D57C-47C8-BF14-CA9C95768AD4}"/>
          </ac:spMkLst>
        </pc:spChg>
        <pc:spChg chg="add mod">
          <ac:chgData name="Ravikant Tyagi" userId="3bf946d6a34a00d3" providerId="LiveId" clId="{82626B8F-52C5-4BE4-B769-16D4F4986F85}" dt="2019-12-06T16:30:40.246" v="8410" actId="1076"/>
          <ac:spMkLst>
            <pc:docMk/>
            <pc:sldMk cId="1394183363" sldId="328"/>
            <ac:spMk id="47" creationId="{0FE136C0-C0F3-4B46-B6E8-11561AA7A8FB}"/>
          </ac:spMkLst>
        </pc:spChg>
        <pc:spChg chg="add mod">
          <ac:chgData name="Ravikant Tyagi" userId="3bf946d6a34a00d3" providerId="LiveId" clId="{82626B8F-52C5-4BE4-B769-16D4F4986F85}" dt="2019-12-06T16:31:03.086" v="8426" actId="20577"/>
          <ac:spMkLst>
            <pc:docMk/>
            <pc:sldMk cId="1394183363" sldId="328"/>
            <ac:spMk id="48" creationId="{F8759A1B-4EF8-40F9-B208-0E4DFEF19655}"/>
          </ac:spMkLst>
        </pc:spChg>
        <pc:cxnChg chg="add mod">
          <ac:chgData name="Ravikant Tyagi" userId="3bf946d6a34a00d3" providerId="LiveId" clId="{82626B8F-52C5-4BE4-B769-16D4F4986F85}" dt="2019-12-06T16:25:43.798" v="8354" actId="14100"/>
          <ac:cxnSpMkLst>
            <pc:docMk/>
            <pc:sldMk cId="1394183363" sldId="328"/>
            <ac:cxnSpMk id="15" creationId="{0E31B7A5-E88A-4E79-9959-93D03AC38CF8}"/>
          </ac:cxnSpMkLst>
        </pc:cxnChg>
        <pc:cxnChg chg="add mod">
          <ac:chgData name="Ravikant Tyagi" userId="3bf946d6a34a00d3" providerId="LiveId" clId="{82626B8F-52C5-4BE4-B769-16D4F4986F85}" dt="2019-12-06T16:26:16.607" v="8357" actId="1076"/>
          <ac:cxnSpMkLst>
            <pc:docMk/>
            <pc:sldMk cId="1394183363" sldId="328"/>
            <ac:cxnSpMk id="18" creationId="{C141EA21-CCBB-4300-939C-7D665A406B0E}"/>
          </ac:cxnSpMkLst>
        </pc:cxnChg>
        <pc:cxnChg chg="add mod">
          <ac:chgData name="Ravikant Tyagi" userId="3bf946d6a34a00d3" providerId="LiveId" clId="{82626B8F-52C5-4BE4-B769-16D4F4986F85}" dt="2019-12-06T16:26:44.251" v="8360" actId="14100"/>
          <ac:cxnSpMkLst>
            <pc:docMk/>
            <pc:sldMk cId="1394183363" sldId="328"/>
            <ac:cxnSpMk id="20" creationId="{78D8932B-084C-476F-800B-70029108C0BB}"/>
          </ac:cxnSpMkLst>
        </pc:cxnChg>
        <pc:cxnChg chg="add mod">
          <ac:chgData name="Ravikant Tyagi" userId="3bf946d6a34a00d3" providerId="LiveId" clId="{82626B8F-52C5-4BE4-B769-16D4F4986F85}" dt="2019-12-06T16:29:09.883" v="8386" actId="14100"/>
          <ac:cxnSpMkLst>
            <pc:docMk/>
            <pc:sldMk cId="1394183363" sldId="328"/>
            <ac:cxnSpMk id="23" creationId="{2B9C92BB-C0C3-4F8D-9EAB-A9371CA6FC07}"/>
          </ac:cxnSpMkLst>
        </pc:cxnChg>
        <pc:cxnChg chg="add mod">
          <ac:chgData name="Ravikant Tyagi" userId="3bf946d6a34a00d3" providerId="LiveId" clId="{82626B8F-52C5-4BE4-B769-16D4F4986F85}" dt="2019-12-06T16:28:44.996" v="8380" actId="14100"/>
          <ac:cxnSpMkLst>
            <pc:docMk/>
            <pc:sldMk cId="1394183363" sldId="328"/>
            <ac:cxnSpMk id="25" creationId="{E68F3D3B-8226-45D0-9C82-B1F2DED4002C}"/>
          </ac:cxnSpMkLst>
        </pc:cxnChg>
        <pc:cxnChg chg="add mod">
          <ac:chgData name="Ravikant Tyagi" userId="3bf946d6a34a00d3" providerId="LiveId" clId="{82626B8F-52C5-4BE4-B769-16D4F4986F85}" dt="2019-12-06T16:28:01.342" v="8369" actId="14100"/>
          <ac:cxnSpMkLst>
            <pc:docMk/>
            <pc:sldMk cId="1394183363" sldId="328"/>
            <ac:cxnSpMk id="27" creationId="{5C945270-FA66-4FDC-BE50-B278C396F9FC}"/>
          </ac:cxnSpMkLst>
        </pc:cxnChg>
        <pc:cxnChg chg="add mod">
          <ac:chgData name="Ravikant Tyagi" userId="3bf946d6a34a00d3" providerId="LiveId" clId="{82626B8F-52C5-4BE4-B769-16D4F4986F85}" dt="2019-12-06T16:28:56.795" v="8383" actId="14100"/>
          <ac:cxnSpMkLst>
            <pc:docMk/>
            <pc:sldMk cId="1394183363" sldId="328"/>
            <ac:cxnSpMk id="29" creationId="{715BA3EF-46B2-4AAA-8948-B580327D1AA3}"/>
          </ac:cxnSpMkLst>
        </pc:cxnChg>
        <pc:cxnChg chg="add mod">
          <ac:chgData name="Ravikant Tyagi" userId="3bf946d6a34a00d3" providerId="LiveId" clId="{82626B8F-52C5-4BE4-B769-16D4F4986F85}" dt="2019-12-06T16:29:05.536" v="8385" actId="14100"/>
          <ac:cxnSpMkLst>
            <pc:docMk/>
            <pc:sldMk cId="1394183363" sldId="328"/>
            <ac:cxnSpMk id="31" creationId="{AF8EEE02-3AD2-4CA5-A020-6E19A1BC0013}"/>
          </ac:cxnSpMkLst>
        </pc:cxnChg>
        <pc:cxnChg chg="add mod">
          <ac:chgData name="Ravikant Tyagi" userId="3bf946d6a34a00d3" providerId="LiveId" clId="{82626B8F-52C5-4BE4-B769-16D4F4986F85}" dt="2019-12-06T16:28:51.046" v="8382" actId="14100"/>
          <ac:cxnSpMkLst>
            <pc:docMk/>
            <pc:sldMk cId="1394183363" sldId="328"/>
            <ac:cxnSpMk id="33" creationId="{F6784CBD-9F01-47D3-BB38-B375035D519C}"/>
          </ac:cxnSpMkLst>
        </pc:cxnChg>
        <pc:cxnChg chg="add mod">
          <ac:chgData name="Ravikant Tyagi" userId="3bf946d6a34a00d3" providerId="LiveId" clId="{82626B8F-52C5-4BE4-B769-16D4F4986F85}" dt="2019-12-06T16:29:29.636" v="8389" actId="14100"/>
          <ac:cxnSpMkLst>
            <pc:docMk/>
            <pc:sldMk cId="1394183363" sldId="328"/>
            <ac:cxnSpMk id="40" creationId="{26A9EF3A-57B9-4B26-9DFA-7C362C39A74A}"/>
          </ac:cxnSpMkLst>
        </pc:cxnChg>
        <pc:cxnChg chg="add mod">
          <ac:chgData name="Ravikant Tyagi" userId="3bf946d6a34a00d3" providerId="LiveId" clId="{82626B8F-52C5-4BE4-B769-16D4F4986F85}" dt="2019-12-06T16:29:44.819" v="8393" actId="1076"/>
          <ac:cxnSpMkLst>
            <pc:docMk/>
            <pc:sldMk cId="1394183363" sldId="328"/>
            <ac:cxnSpMk id="42" creationId="{589DCBE3-491A-499A-A0E2-BC1B5226D16E}"/>
          </ac:cxnSpMkLst>
        </pc:cxnChg>
        <pc:cxnChg chg="add mod">
          <ac:chgData name="Ravikant Tyagi" userId="3bf946d6a34a00d3" providerId="LiveId" clId="{82626B8F-52C5-4BE4-B769-16D4F4986F85}" dt="2019-12-06T16:29:57.528" v="8398" actId="14100"/>
          <ac:cxnSpMkLst>
            <pc:docMk/>
            <pc:sldMk cId="1394183363" sldId="328"/>
            <ac:cxnSpMk id="44" creationId="{CECF4A93-19D3-4BB2-98F6-0177222C0A49}"/>
          </ac:cxnSpMkLst>
        </pc:cxnChg>
      </pc:sldChg>
      <pc:sldChg chg="modSp add">
        <pc:chgData name="Ravikant Tyagi" userId="3bf946d6a34a00d3" providerId="LiveId" clId="{82626B8F-52C5-4BE4-B769-16D4F4986F85}" dt="2019-12-06T16:45:59.500" v="8526" actId="20577"/>
        <pc:sldMkLst>
          <pc:docMk/>
          <pc:sldMk cId="3060133859" sldId="329"/>
        </pc:sldMkLst>
        <pc:spChg chg="mod">
          <ac:chgData name="Ravikant Tyagi" userId="3bf946d6a34a00d3" providerId="LiveId" clId="{82626B8F-52C5-4BE4-B769-16D4F4986F85}" dt="2019-12-06T16:40:33.450" v="8449" actId="122"/>
          <ac:spMkLst>
            <pc:docMk/>
            <pc:sldMk cId="3060133859" sldId="329"/>
            <ac:spMk id="2" creationId="{EF4BCEFC-F889-411A-9074-E4D89AB62F7A}"/>
          </ac:spMkLst>
        </pc:spChg>
        <pc:spChg chg="mod">
          <ac:chgData name="Ravikant Tyagi" userId="3bf946d6a34a00d3" providerId="LiveId" clId="{82626B8F-52C5-4BE4-B769-16D4F4986F85}" dt="2019-12-06T16:45:59.500" v="8526" actId="20577"/>
          <ac:spMkLst>
            <pc:docMk/>
            <pc:sldMk cId="3060133859" sldId="329"/>
            <ac:spMk id="3" creationId="{A87FB896-9D82-4F4E-BC2E-F5FFF38E5571}"/>
          </ac:spMkLst>
        </pc:spChg>
      </pc:sldChg>
      <pc:sldChg chg="modSp add">
        <pc:chgData name="Ravikant Tyagi" userId="3bf946d6a34a00d3" providerId="LiveId" clId="{82626B8F-52C5-4BE4-B769-16D4F4986F85}" dt="2019-12-06T16:48:12.232" v="8577" actId="20577"/>
        <pc:sldMkLst>
          <pc:docMk/>
          <pc:sldMk cId="4278786592" sldId="330"/>
        </pc:sldMkLst>
        <pc:spChg chg="mod">
          <ac:chgData name="Ravikant Tyagi" userId="3bf946d6a34a00d3" providerId="LiveId" clId="{82626B8F-52C5-4BE4-B769-16D4F4986F85}" dt="2019-12-06T16:46:26.290" v="8531" actId="122"/>
          <ac:spMkLst>
            <pc:docMk/>
            <pc:sldMk cId="4278786592" sldId="330"/>
            <ac:spMk id="2" creationId="{0FD71B42-6A07-42F1-ADFC-1C0EF3ADD0BD}"/>
          </ac:spMkLst>
        </pc:spChg>
        <pc:spChg chg="mod">
          <ac:chgData name="Ravikant Tyagi" userId="3bf946d6a34a00d3" providerId="LiveId" clId="{82626B8F-52C5-4BE4-B769-16D4F4986F85}" dt="2019-12-06T16:48:12.232" v="8577" actId="20577"/>
          <ac:spMkLst>
            <pc:docMk/>
            <pc:sldMk cId="4278786592" sldId="330"/>
            <ac:spMk id="3" creationId="{FEC41C74-F8BD-4505-A51A-6DE479A83696}"/>
          </ac:spMkLst>
        </pc:spChg>
      </pc:sldChg>
      <pc:sldChg chg="modSp add">
        <pc:chgData name="Ravikant Tyagi" userId="3bf946d6a34a00d3" providerId="LiveId" clId="{82626B8F-52C5-4BE4-B769-16D4F4986F85}" dt="2019-12-21T16:21:22.090" v="9296"/>
        <pc:sldMkLst>
          <pc:docMk/>
          <pc:sldMk cId="3368881362" sldId="331"/>
        </pc:sldMkLst>
        <pc:spChg chg="mod">
          <ac:chgData name="Ravikant Tyagi" userId="3bf946d6a34a00d3" providerId="LiveId" clId="{82626B8F-52C5-4BE4-B769-16D4F4986F85}" dt="2019-12-20T05:16:39.213" v="8815" actId="20577"/>
          <ac:spMkLst>
            <pc:docMk/>
            <pc:sldMk cId="3368881362" sldId="331"/>
            <ac:spMk id="2" creationId="{2EE03C22-B605-4665-9DCA-68062B44875D}"/>
          </ac:spMkLst>
        </pc:spChg>
        <pc:spChg chg="mod">
          <ac:chgData name="Ravikant Tyagi" userId="3bf946d6a34a00d3" providerId="LiveId" clId="{82626B8F-52C5-4BE4-B769-16D4F4986F85}" dt="2019-12-21T16:21:22.090" v="9296"/>
          <ac:spMkLst>
            <pc:docMk/>
            <pc:sldMk cId="3368881362" sldId="331"/>
            <ac:spMk id="3" creationId="{C990D3C8-126A-4BC7-864E-5E547A2B9BEB}"/>
          </ac:spMkLst>
        </pc:spChg>
      </pc:sldChg>
      <pc:sldChg chg="modSp add">
        <pc:chgData name="Ravikant Tyagi" userId="3bf946d6a34a00d3" providerId="LiveId" clId="{82626B8F-52C5-4BE4-B769-16D4F4986F85}" dt="2019-12-21T16:22:28.757" v="9300"/>
        <pc:sldMkLst>
          <pc:docMk/>
          <pc:sldMk cId="4103226738" sldId="332"/>
        </pc:sldMkLst>
        <pc:spChg chg="mod">
          <ac:chgData name="Ravikant Tyagi" userId="3bf946d6a34a00d3" providerId="LiveId" clId="{82626B8F-52C5-4BE4-B769-16D4F4986F85}" dt="2019-12-20T05:16:10.225" v="8797" actId="20577"/>
          <ac:spMkLst>
            <pc:docMk/>
            <pc:sldMk cId="4103226738" sldId="332"/>
            <ac:spMk id="2" creationId="{0BCFB8B0-498F-4D5A-9B98-683A711CE60C}"/>
          </ac:spMkLst>
        </pc:spChg>
        <pc:spChg chg="mod">
          <ac:chgData name="Ravikant Tyagi" userId="3bf946d6a34a00d3" providerId="LiveId" clId="{82626B8F-52C5-4BE4-B769-16D4F4986F85}" dt="2019-12-21T16:22:28.757" v="9300"/>
          <ac:spMkLst>
            <pc:docMk/>
            <pc:sldMk cId="4103226738" sldId="332"/>
            <ac:spMk id="3" creationId="{06724CFB-8D53-4E7B-BB7E-3240B7E5FCBF}"/>
          </ac:spMkLst>
        </pc:spChg>
      </pc:sldChg>
      <pc:sldChg chg="modSp add">
        <pc:chgData name="Ravikant Tyagi" userId="3bf946d6a34a00d3" providerId="LiveId" clId="{82626B8F-52C5-4BE4-B769-16D4F4986F85}" dt="2019-12-21T16:25:03.609" v="9329" actId="27636"/>
        <pc:sldMkLst>
          <pc:docMk/>
          <pc:sldMk cId="1906496198" sldId="333"/>
        </pc:sldMkLst>
        <pc:spChg chg="mod">
          <ac:chgData name="Ravikant Tyagi" userId="3bf946d6a34a00d3" providerId="LiveId" clId="{82626B8F-52C5-4BE4-B769-16D4F4986F85}" dt="2019-12-20T05:17:10.929" v="8829" actId="20577"/>
          <ac:spMkLst>
            <pc:docMk/>
            <pc:sldMk cId="1906496198" sldId="333"/>
            <ac:spMk id="2" creationId="{DFAF661C-EF56-4908-8D66-08C1B04DD2C2}"/>
          </ac:spMkLst>
        </pc:spChg>
        <pc:spChg chg="mod">
          <ac:chgData name="Ravikant Tyagi" userId="3bf946d6a34a00d3" providerId="LiveId" clId="{82626B8F-52C5-4BE4-B769-16D4F4986F85}" dt="2019-12-21T16:25:03.609" v="9329" actId="27636"/>
          <ac:spMkLst>
            <pc:docMk/>
            <pc:sldMk cId="1906496198" sldId="333"/>
            <ac:spMk id="3" creationId="{321CD70F-3D69-4F97-927E-7856DDA7247D}"/>
          </ac:spMkLst>
        </pc:spChg>
      </pc:sldChg>
      <pc:sldChg chg="modSp add">
        <pc:chgData name="Ravikant Tyagi" userId="3bf946d6a34a00d3" providerId="LiveId" clId="{82626B8F-52C5-4BE4-B769-16D4F4986F85}" dt="2019-12-21T16:26:10.950" v="9337" actId="20577"/>
        <pc:sldMkLst>
          <pc:docMk/>
          <pc:sldMk cId="2446657174" sldId="334"/>
        </pc:sldMkLst>
        <pc:spChg chg="mod">
          <ac:chgData name="Ravikant Tyagi" userId="3bf946d6a34a00d3" providerId="LiveId" clId="{82626B8F-52C5-4BE4-B769-16D4F4986F85}" dt="2019-12-20T09:49:48.608" v="9193" actId="20577"/>
          <ac:spMkLst>
            <pc:docMk/>
            <pc:sldMk cId="2446657174" sldId="334"/>
            <ac:spMk id="2" creationId="{DB8C7664-DAA6-4414-87ED-DECA15B70601}"/>
          </ac:spMkLst>
        </pc:spChg>
        <pc:spChg chg="mod">
          <ac:chgData name="Ravikant Tyagi" userId="3bf946d6a34a00d3" providerId="LiveId" clId="{82626B8F-52C5-4BE4-B769-16D4F4986F85}" dt="2019-12-21T16:26:10.950" v="9337" actId="20577"/>
          <ac:spMkLst>
            <pc:docMk/>
            <pc:sldMk cId="2446657174" sldId="334"/>
            <ac:spMk id="3" creationId="{6CFBD250-1568-413E-A5A0-D1D8E03741E3}"/>
          </ac:spMkLst>
        </pc:spChg>
      </pc:sldChg>
      <pc:sldChg chg="modSp add">
        <pc:chgData name="Ravikant Tyagi" userId="3bf946d6a34a00d3" providerId="LiveId" clId="{82626B8F-52C5-4BE4-B769-16D4F4986F85}" dt="2019-12-21T16:26:44.452" v="9343" actId="20577"/>
        <pc:sldMkLst>
          <pc:docMk/>
          <pc:sldMk cId="2306087573" sldId="335"/>
        </pc:sldMkLst>
        <pc:spChg chg="mod">
          <ac:chgData name="Ravikant Tyagi" userId="3bf946d6a34a00d3" providerId="LiveId" clId="{82626B8F-52C5-4BE4-B769-16D4F4986F85}" dt="2019-12-20T09:49:40.969" v="9177" actId="20577"/>
          <ac:spMkLst>
            <pc:docMk/>
            <pc:sldMk cId="2306087573" sldId="335"/>
            <ac:spMk id="2" creationId="{EF19D985-79A1-44AC-BFC5-118C570C5FCF}"/>
          </ac:spMkLst>
        </pc:spChg>
        <pc:spChg chg="mod">
          <ac:chgData name="Ravikant Tyagi" userId="3bf946d6a34a00d3" providerId="LiveId" clId="{82626B8F-52C5-4BE4-B769-16D4F4986F85}" dt="2019-12-21T16:26:44.452" v="9343" actId="20577"/>
          <ac:spMkLst>
            <pc:docMk/>
            <pc:sldMk cId="2306087573" sldId="335"/>
            <ac:spMk id="3" creationId="{A70BA32C-A987-41DF-89D4-485A3EA3F94A}"/>
          </ac:spMkLst>
        </pc:spChg>
      </pc:sldChg>
      <pc:sldChg chg="modSp add">
        <pc:chgData name="Ravikant Tyagi" userId="3bf946d6a34a00d3" providerId="LiveId" clId="{82626B8F-52C5-4BE4-B769-16D4F4986F85}" dt="2019-12-21T16:28:07.120" v="9347"/>
        <pc:sldMkLst>
          <pc:docMk/>
          <pc:sldMk cId="654418686" sldId="336"/>
        </pc:sldMkLst>
        <pc:spChg chg="mod">
          <ac:chgData name="Ravikant Tyagi" userId="3bf946d6a34a00d3" providerId="LiveId" clId="{82626B8F-52C5-4BE4-B769-16D4F4986F85}" dt="2019-12-20T05:19:01.082" v="8885" actId="20577"/>
          <ac:spMkLst>
            <pc:docMk/>
            <pc:sldMk cId="654418686" sldId="336"/>
            <ac:spMk id="2" creationId="{024D1CD9-4EE4-46C6-80B4-A89087AAC3BC}"/>
          </ac:spMkLst>
        </pc:spChg>
        <pc:spChg chg="mod">
          <ac:chgData name="Ravikant Tyagi" userId="3bf946d6a34a00d3" providerId="LiveId" clId="{82626B8F-52C5-4BE4-B769-16D4F4986F85}" dt="2019-12-21T16:28:07.120" v="9347"/>
          <ac:spMkLst>
            <pc:docMk/>
            <pc:sldMk cId="654418686" sldId="336"/>
            <ac:spMk id="3" creationId="{8C68F435-BE6D-4B74-9F61-CAF830096CAD}"/>
          </ac:spMkLst>
        </pc:spChg>
      </pc:sldChg>
      <pc:sldChg chg="modSp add">
        <pc:chgData name="Ravikant Tyagi" userId="3bf946d6a34a00d3" providerId="LiveId" clId="{82626B8F-52C5-4BE4-B769-16D4F4986F85}" dt="2019-12-21T16:29:33.506" v="9354" actId="20577"/>
        <pc:sldMkLst>
          <pc:docMk/>
          <pc:sldMk cId="3653028241" sldId="337"/>
        </pc:sldMkLst>
        <pc:spChg chg="mod">
          <ac:chgData name="Ravikant Tyagi" userId="3bf946d6a34a00d3" providerId="LiveId" clId="{82626B8F-52C5-4BE4-B769-16D4F4986F85}" dt="2019-12-20T09:37:44.527" v="9160" actId="20577"/>
          <ac:spMkLst>
            <pc:docMk/>
            <pc:sldMk cId="3653028241" sldId="337"/>
            <ac:spMk id="2" creationId="{8FA09B62-BACB-4096-B96F-8937572C58AB}"/>
          </ac:spMkLst>
        </pc:spChg>
        <pc:spChg chg="mod">
          <ac:chgData name="Ravikant Tyagi" userId="3bf946d6a34a00d3" providerId="LiveId" clId="{82626B8F-52C5-4BE4-B769-16D4F4986F85}" dt="2019-12-21T16:29:33.506" v="9354" actId="20577"/>
          <ac:spMkLst>
            <pc:docMk/>
            <pc:sldMk cId="3653028241" sldId="337"/>
            <ac:spMk id="3" creationId="{CC60880E-8CED-404F-BEC6-861CBDA17E38}"/>
          </ac:spMkLst>
        </pc:spChg>
      </pc:sldChg>
      <pc:sldChg chg="modSp add ord">
        <pc:chgData name="Ravikant Tyagi" userId="3bf946d6a34a00d3" providerId="LiveId" clId="{82626B8F-52C5-4BE4-B769-16D4F4986F85}" dt="2019-12-21T16:28:57.514" v="9351"/>
        <pc:sldMkLst>
          <pc:docMk/>
          <pc:sldMk cId="4117833915" sldId="338"/>
        </pc:sldMkLst>
        <pc:spChg chg="mod">
          <ac:chgData name="Ravikant Tyagi" userId="3bf946d6a34a00d3" providerId="LiveId" clId="{82626B8F-52C5-4BE4-B769-16D4F4986F85}" dt="2019-12-20T05:19:18.209" v="8889"/>
          <ac:spMkLst>
            <pc:docMk/>
            <pc:sldMk cId="4117833915" sldId="338"/>
            <ac:spMk id="2" creationId="{3E976124-5E1C-4473-89D1-4E71A4B77EE3}"/>
          </ac:spMkLst>
        </pc:spChg>
        <pc:spChg chg="mod">
          <ac:chgData name="Ravikant Tyagi" userId="3bf946d6a34a00d3" providerId="LiveId" clId="{82626B8F-52C5-4BE4-B769-16D4F4986F85}" dt="2019-12-21T16:28:57.514" v="9351"/>
          <ac:spMkLst>
            <pc:docMk/>
            <pc:sldMk cId="4117833915" sldId="338"/>
            <ac:spMk id="3" creationId="{F645AE2A-2B9C-425C-83FA-2FB68574B574}"/>
          </ac:spMkLst>
        </pc:spChg>
      </pc:sldChg>
      <pc:sldChg chg="modSp add">
        <pc:chgData name="Ravikant Tyagi" userId="3bf946d6a34a00d3" providerId="LiveId" clId="{82626B8F-52C5-4BE4-B769-16D4F4986F85}" dt="2019-12-21T16:33:31.450" v="9377" actId="20577"/>
        <pc:sldMkLst>
          <pc:docMk/>
          <pc:sldMk cId="2779166769" sldId="339"/>
        </pc:sldMkLst>
        <pc:spChg chg="mod">
          <ac:chgData name="Ravikant Tyagi" userId="3bf946d6a34a00d3" providerId="LiveId" clId="{82626B8F-52C5-4BE4-B769-16D4F4986F85}" dt="2019-12-20T09:34:57.760" v="9158" actId="20577"/>
          <ac:spMkLst>
            <pc:docMk/>
            <pc:sldMk cId="2779166769" sldId="339"/>
            <ac:spMk id="2" creationId="{2BFC0D74-68AA-41C6-B31E-DC27D6017278}"/>
          </ac:spMkLst>
        </pc:spChg>
        <pc:spChg chg="mod">
          <ac:chgData name="Ravikant Tyagi" userId="3bf946d6a34a00d3" providerId="LiveId" clId="{82626B8F-52C5-4BE4-B769-16D4F4986F85}" dt="2019-12-21T16:33:31.450" v="9377" actId="20577"/>
          <ac:spMkLst>
            <pc:docMk/>
            <pc:sldMk cId="2779166769" sldId="339"/>
            <ac:spMk id="3" creationId="{0742D7F8-04FC-40E0-9B1E-EFF8512E04AD}"/>
          </ac:spMkLst>
        </pc:spChg>
      </pc:sldChg>
      <pc:sldChg chg="modSp add ord">
        <pc:chgData name="Ravikant Tyagi" userId="3bf946d6a34a00d3" providerId="LiveId" clId="{82626B8F-52C5-4BE4-B769-16D4F4986F85}" dt="2019-12-21T16:46:41.723" v="9577"/>
        <pc:sldMkLst>
          <pc:docMk/>
          <pc:sldMk cId="2582144767" sldId="340"/>
        </pc:sldMkLst>
        <pc:spChg chg="mod">
          <ac:chgData name="Ravikant Tyagi" userId="3bf946d6a34a00d3" providerId="LiveId" clId="{82626B8F-52C5-4BE4-B769-16D4F4986F85}" dt="2019-12-20T05:20:56.292" v="8962" actId="20577"/>
          <ac:spMkLst>
            <pc:docMk/>
            <pc:sldMk cId="2582144767" sldId="340"/>
            <ac:spMk id="2" creationId="{B60BA2C4-AF95-44A8-B347-66AE2B64FA77}"/>
          </ac:spMkLst>
        </pc:spChg>
        <pc:spChg chg="mod">
          <ac:chgData name="Ravikant Tyagi" userId="3bf946d6a34a00d3" providerId="LiveId" clId="{82626B8F-52C5-4BE4-B769-16D4F4986F85}" dt="2019-12-21T16:38:11.919" v="9522" actId="20577"/>
          <ac:spMkLst>
            <pc:docMk/>
            <pc:sldMk cId="2582144767" sldId="340"/>
            <ac:spMk id="3" creationId="{706D9F1C-297A-44AF-AE09-B48B7B8AB33A}"/>
          </ac:spMkLst>
        </pc:spChg>
      </pc:sldChg>
      <pc:sldChg chg="modSp add">
        <pc:chgData name="Ravikant Tyagi" userId="3bf946d6a34a00d3" providerId="LiveId" clId="{82626B8F-52C5-4BE4-B769-16D4F4986F85}" dt="2019-12-21T16:39:18.709" v="9530" actId="27636"/>
        <pc:sldMkLst>
          <pc:docMk/>
          <pc:sldMk cId="2631382676" sldId="341"/>
        </pc:sldMkLst>
        <pc:spChg chg="mod">
          <ac:chgData name="Ravikant Tyagi" userId="3bf946d6a34a00d3" providerId="LiveId" clId="{82626B8F-52C5-4BE4-B769-16D4F4986F85}" dt="2019-12-20T05:21:20.029" v="8982" actId="20577"/>
          <ac:spMkLst>
            <pc:docMk/>
            <pc:sldMk cId="2631382676" sldId="341"/>
            <ac:spMk id="2" creationId="{07C320D7-13F1-404D-B7B6-5FB03199C2D0}"/>
          </ac:spMkLst>
        </pc:spChg>
        <pc:spChg chg="mod">
          <ac:chgData name="Ravikant Tyagi" userId="3bf946d6a34a00d3" providerId="LiveId" clId="{82626B8F-52C5-4BE4-B769-16D4F4986F85}" dt="2019-12-21T16:39:18.709" v="9530" actId="27636"/>
          <ac:spMkLst>
            <pc:docMk/>
            <pc:sldMk cId="2631382676" sldId="341"/>
            <ac:spMk id="3" creationId="{59AB78D6-351A-4D71-B0C6-5AFE5F86390F}"/>
          </ac:spMkLst>
        </pc:spChg>
      </pc:sldChg>
      <pc:sldChg chg="modSp add">
        <pc:chgData name="Ravikant Tyagi" userId="3bf946d6a34a00d3" providerId="LiveId" clId="{82626B8F-52C5-4BE4-B769-16D4F4986F85}" dt="2019-12-21T16:41:39.399" v="9540" actId="27636"/>
        <pc:sldMkLst>
          <pc:docMk/>
          <pc:sldMk cId="3155829657" sldId="342"/>
        </pc:sldMkLst>
        <pc:spChg chg="mod">
          <ac:chgData name="Ravikant Tyagi" userId="3bf946d6a34a00d3" providerId="LiveId" clId="{82626B8F-52C5-4BE4-B769-16D4F4986F85}" dt="2019-12-20T05:24:00.447" v="9072" actId="20577"/>
          <ac:spMkLst>
            <pc:docMk/>
            <pc:sldMk cId="3155829657" sldId="342"/>
            <ac:spMk id="2" creationId="{D5010637-725E-4EBE-B64B-15ABC2513C12}"/>
          </ac:spMkLst>
        </pc:spChg>
        <pc:spChg chg="mod">
          <ac:chgData name="Ravikant Tyagi" userId="3bf946d6a34a00d3" providerId="LiveId" clId="{82626B8F-52C5-4BE4-B769-16D4F4986F85}" dt="2019-12-21T16:41:39.399" v="9540" actId="27636"/>
          <ac:spMkLst>
            <pc:docMk/>
            <pc:sldMk cId="3155829657" sldId="342"/>
            <ac:spMk id="3" creationId="{3F795ECF-1BD0-4956-889C-6316E13CF6E9}"/>
          </ac:spMkLst>
        </pc:spChg>
      </pc:sldChg>
      <pc:sldChg chg="modSp add">
        <pc:chgData name="Ravikant Tyagi" userId="3bf946d6a34a00d3" providerId="LiveId" clId="{82626B8F-52C5-4BE4-B769-16D4F4986F85}" dt="2019-12-21T16:43:40.434" v="9554"/>
        <pc:sldMkLst>
          <pc:docMk/>
          <pc:sldMk cId="2408566955" sldId="343"/>
        </pc:sldMkLst>
        <pc:spChg chg="mod">
          <ac:chgData name="Ravikant Tyagi" userId="3bf946d6a34a00d3" providerId="LiveId" clId="{82626B8F-52C5-4BE4-B769-16D4F4986F85}" dt="2019-12-20T05:21:44.549" v="9027" actId="20577"/>
          <ac:spMkLst>
            <pc:docMk/>
            <pc:sldMk cId="2408566955" sldId="343"/>
            <ac:spMk id="2" creationId="{371B602F-7D29-4953-8D37-7778FB0236E9}"/>
          </ac:spMkLst>
        </pc:spChg>
        <pc:spChg chg="mod">
          <ac:chgData name="Ravikant Tyagi" userId="3bf946d6a34a00d3" providerId="LiveId" clId="{82626B8F-52C5-4BE4-B769-16D4F4986F85}" dt="2019-12-21T16:43:40.434" v="9554"/>
          <ac:spMkLst>
            <pc:docMk/>
            <pc:sldMk cId="2408566955" sldId="343"/>
            <ac:spMk id="3" creationId="{B3CFC5BC-BB68-400B-A474-2A47889EB2AF}"/>
          </ac:spMkLst>
        </pc:spChg>
      </pc:sldChg>
      <pc:sldChg chg="addSp delSp modSp add">
        <pc:chgData name="Ravikant Tyagi" userId="3bf946d6a34a00d3" providerId="LiveId" clId="{82626B8F-52C5-4BE4-B769-16D4F4986F85}" dt="2019-12-21T16:36:09.755" v="9503" actId="20577"/>
        <pc:sldMkLst>
          <pc:docMk/>
          <pc:sldMk cId="1287203114" sldId="344"/>
        </pc:sldMkLst>
        <pc:spChg chg="mod">
          <ac:chgData name="Ravikant Tyagi" userId="3bf946d6a34a00d3" providerId="LiveId" clId="{82626B8F-52C5-4BE4-B769-16D4F4986F85}" dt="2019-12-20T05:24:27.857" v="9085" actId="20577"/>
          <ac:spMkLst>
            <pc:docMk/>
            <pc:sldMk cId="1287203114" sldId="344"/>
            <ac:spMk id="2" creationId="{D48EA9DE-9575-493C-B865-72BAAC810BF7}"/>
          </ac:spMkLst>
        </pc:spChg>
        <pc:spChg chg="mod">
          <ac:chgData name="Ravikant Tyagi" userId="3bf946d6a34a00d3" providerId="LiveId" clId="{82626B8F-52C5-4BE4-B769-16D4F4986F85}" dt="2019-12-21T16:36:09.755" v="9503" actId="20577"/>
          <ac:spMkLst>
            <pc:docMk/>
            <pc:sldMk cId="1287203114" sldId="344"/>
            <ac:spMk id="3" creationId="{77752419-03FF-412A-93FE-0394428B2BA2}"/>
          </ac:spMkLst>
        </pc:spChg>
        <pc:spChg chg="add del">
          <ac:chgData name="Ravikant Tyagi" userId="3bf946d6a34a00d3" providerId="LiveId" clId="{82626B8F-52C5-4BE4-B769-16D4F4986F85}" dt="2019-12-21T16:34:38.688" v="9384"/>
          <ac:spMkLst>
            <pc:docMk/>
            <pc:sldMk cId="1287203114" sldId="344"/>
            <ac:spMk id="4" creationId="{A7B10026-7ECC-465A-80A3-0BFF8A628277}"/>
          </ac:spMkLst>
        </pc:spChg>
      </pc:sldChg>
      <pc:sldChg chg="modSp add">
        <pc:chgData name="Ravikant Tyagi" userId="3bf946d6a34a00d3" providerId="LiveId" clId="{82626B8F-52C5-4BE4-B769-16D4F4986F85}" dt="2019-12-21T16:30:51.565" v="9358"/>
        <pc:sldMkLst>
          <pc:docMk/>
          <pc:sldMk cId="1523152450" sldId="345"/>
        </pc:sldMkLst>
        <pc:spChg chg="mod">
          <ac:chgData name="Ravikant Tyagi" userId="3bf946d6a34a00d3" providerId="LiveId" clId="{82626B8F-52C5-4BE4-B769-16D4F4986F85}" dt="2019-12-20T05:20:04.454" v="8902" actId="20577"/>
          <ac:spMkLst>
            <pc:docMk/>
            <pc:sldMk cId="1523152450" sldId="345"/>
            <ac:spMk id="2" creationId="{5F0F6B6E-3A47-49E9-898C-1C57B6719200}"/>
          </ac:spMkLst>
        </pc:spChg>
        <pc:spChg chg="mod">
          <ac:chgData name="Ravikant Tyagi" userId="3bf946d6a34a00d3" providerId="LiveId" clId="{82626B8F-52C5-4BE4-B769-16D4F4986F85}" dt="2019-12-21T16:30:51.565" v="9358"/>
          <ac:spMkLst>
            <pc:docMk/>
            <pc:sldMk cId="1523152450" sldId="345"/>
            <ac:spMk id="3" creationId="{BF585B76-1EE6-4EAC-BC1E-7854E4EDEBA9}"/>
          </ac:spMkLst>
        </pc:spChg>
      </pc:sldChg>
      <pc:sldChg chg="modSp add">
        <pc:chgData name="Ravikant Tyagi" userId="3bf946d6a34a00d3" providerId="LiveId" clId="{82626B8F-52C5-4BE4-B769-16D4F4986F85}" dt="2019-12-21T16:46:32.510" v="9575"/>
        <pc:sldMkLst>
          <pc:docMk/>
          <pc:sldMk cId="2882141752" sldId="346"/>
        </pc:sldMkLst>
        <pc:spChg chg="mod">
          <ac:chgData name="Ravikant Tyagi" userId="3bf946d6a34a00d3" providerId="LiveId" clId="{82626B8F-52C5-4BE4-B769-16D4F4986F85}" dt="2019-12-20T05:23:18.674" v="9063" actId="20577"/>
          <ac:spMkLst>
            <pc:docMk/>
            <pc:sldMk cId="2882141752" sldId="346"/>
            <ac:spMk id="2" creationId="{92344454-5187-42C5-A1D9-164E0B5F55F3}"/>
          </ac:spMkLst>
        </pc:spChg>
        <pc:spChg chg="mod">
          <ac:chgData name="Ravikant Tyagi" userId="3bf946d6a34a00d3" providerId="LiveId" clId="{82626B8F-52C5-4BE4-B769-16D4F4986F85}" dt="2019-12-21T16:46:32.510" v="9575"/>
          <ac:spMkLst>
            <pc:docMk/>
            <pc:sldMk cId="2882141752" sldId="346"/>
            <ac:spMk id="3" creationId="{A50B965F-3A78-4A89-AD68-3479F67F6CA1}"/>
          </ac:spMkLst>
        </pc:spChg>
      </pc:sldChg>
      <pc:sldChg chg="modSp add">
        <pc:chgData name="Ravikant Tyagi" userId="3bf946d6a34a00d3" providerId="LiveId" clId="{82626B8F-52C5-4BE4-B769-16D4F4986F85}" dt="2019-12-21T16:32:02.150" v="9362"/>
        <pc:sldMkLst>
          <pc:docMk/>
          <pc:sldMk cId="931923101" sldId="347"/>
        </pc:sldMkLst>
        <pc:spChg chg="mod">
          <ac:chgData name="Ravikant Tyagi" userId="3bf946d6a34a00d3" providerId="LiveId" clId="{82626B8F-52C5-4BE4-B769-16D4F4986F85}" dt="2019-12-20T05:26:44.275" v="9096" actId="20577"/>
          <ac:spMkLst>
            <pc:docMk/>
            <pc:sldMk cId="931923101" sldId="347"/>
            <ac:spMk id="2" creationId="{506BCECA-5E05-4E01-969F-7C23FD4F3BDD}"/>
          </ac:spMkLst>
        </pc:spChg>
        <pc:spChg chg="mod">
          <ac:chgData name="Ravikant Tyagi" userId="3bf946d6a34a00d3" providerId="LiveId" clId="{82626B8F-52C5-4BE4-B769-16D4F4986F85}" dt="2019-12-21T16:32:02.150" v="9362"/>
          <ac:spMkLst>
            <pc:docMk/>
            <pc:sldMk cId="931923101" sldId="347"/>
            <ac:spMk id="3" creationId="{177E5F45-0C17-4A74-A3AB-5EFF429BC3D0}"/>
          </ac:spMkLst>
        </pc:spChg>
      </pc:sldChg>
      <pc:sldChg chg="add del">
        <pc:chgData name="Ravikant Tyagi" userId="3bf946d6a34a00d3" providerId="LiveId" clId="{82626B8F-52C5-4BE4-B769-16D4F4986F85}" dt="2019-12-20T05:24:51.024" v="9086" actId="47"/>
        <pc:sldMkLst>
          <pc:docMk/>
          <pc:sldMk cId="1578402188" sldId="347"/>
        </pc:sldMkLst>
      </pc:sldChg>
      <pc:sldChg chg="add">
        <pc:chgData name="Ravikant Tyagi" userId="3bf946d6a34a00d3" providerId="LiveId" clId="{82626B8F-52C5-4BE4-B769-16D4F4986F85}" dt="2019-12-20T09:38:17.009" v="9161"/>
        <pc:sldMkLst>
          <pc:docMk/>
          <pc:sldMk cId="2535079848" sldId="348"/>
        </pc:sldMkLst>
      </pc:sldChg>
      <pc:sldChg chg="modSp add">
        <pc:chgData name="Ravikant Tyagi" userId="3bf946d6a34a00d3" providerId="LiveId" clId="{82626B8F-52C5-4BE4-B769-16D4F4986F85}" dt="2019-12-21T16:20:16.742" v="9283"/>
        <pc:sldMkLst>
          <pc:docMk/>
          <pc:sldMk cId="1558236803" sldId="349"/>
        </pc:sldMkLst>
        <pc:spChg chg="mod">
          <ac:chgData name="Ravikant Tyagi" userId="3bf946d6a34a00d3" providerId="LiveId" clId="{82626B8F-52C5-4BE4-B769-16D4F4986F85}" dt="2019-12-21T16:20:00.850" v="9277" actId="20577"/>
          <ac:spMkLst>
            <pc:docMk/>
            <pc:sldMk cId="1558236803" sldId="349"/>
            <ac:spMk id="2" creationId="{B1237CA6-8CE6-477B-9502-DE111CDEEE5F}"/>
          </ac:spMkLst>
        </pc:spChg>
        <pc:spChg chg="mod">
          <ac:chgData name="Ravikant Tyagi" userId="3bf946d6a34a00d3" providerId="LiveId" clId="{82626B8F-52C5-4BE4-B769-16D4F4986F85}" dt="2019-12-21T16:20:16.742" v="9283"/>
          <ac:spMkLst>
            <pc:docMk/>
            <pc:sldMk cId="1558236803" sldId="349"/>
            <ac:spMk id="3" creationId="{D7E0D7F0-6DEC-48E3-B221-188F8E9B0222}"/>
          </ac:spMkLst>
        </pc:spChg>
      </pc:sldChg>
      <pc:sldChg chg="modSp add">
        <pc:chgData name="Ravikant Tyagi" userId="3bf946d6a34a00d3" providerId="LiveId" clId="{82626B8F-52C5-4BE4-B769-16D4F4986F85}" dt="2019-12-21T16:20:25.710" v="9290" actId="27636"/>
        <pc:sldMkLst>
          <pc:docMk/>
          <pc:sldMk cId="2674407045" sldId="350"/>
        </pc:sldMkLst>
        <pc:spChg chg="mod">
          <ac:chgData name="Ravikant Tyagi" userId="3bf946d6a34a00d3" providerId="LiveId" clId="{82626B8F-52C5-4BE4-B769-16D4F4986F85}" dt="2019-12-21T16:20:04.708" v="9278" actId="20577"/>
          <ac:spMkLst>
            <pc:docMk/>
            <pc:sldMk cId="2674407045" sldId="350"/>
            <ac:spMk id="2" creationId="{473F55DB-3354-4A6A-B8CA-8FDFB8BC7C35}"/>
          </ac:spMkLst>
        </pc:spChg>
        <pc:spChg chg="mod">
          <ac:chgData name="Ravikant Tyagi" userId="3bf946d6a34a00d3" providerId="LiveId" clId="{82626B8F-52C5-4BE4-B769-16D4F4986F85}" dt="2019-12-21T16:20:25.710" v="9290" actId="27636"/>
          <ac:spMkLst>
            <pc:docMk/>
            <pc:sldMk cId="2674407045" sldId="350"/>
            <ac:spMk id="3" creationId="{8CC5CD39-E9D1-4541-9DB2-1BC4EE4C41A3}"/>
          </ac:spMkLst>
        </pc:spChg>
      </pc:sldChg>
      <pc:sldChg chg="modSp add">
        <pc:chgData name="Ravikant Tyagi" userId="3bf946d6a34a00d3" providerId="LiveId" clId="{82626B8F-52C5-4BE4-B769-16D4F4986F85}" dt="2019-12-21T16:20:28.375" v="9292"/>
        <pc:sldMkLst>
          <pc:docMk/>
          <pc:sldMk cId="775517723" sldId="351"/>
        </pc:sldMkLst>
        <pc:spChg chg="mod">
          <ac:chgData name="Ravikant Tyagi" userId="3bf946d6a34a00d3" providerId="LiveId" clId="{82626B8F-52C5-4BE4-B769-16D4F4986F85}" dt="2019-12-21T16:20:10.593" v="9281" actId="122"/>
          <ac:spMkLst>
            <pc:docMk/>
            <pc:sldMk cId="775517723" sldId="351"/>
            <ac:spMk id="2" creationId="{81AC9B44-E4CA-479F-BCA0-D4B02FAC8AFB}"/>
          </ac:spMkLst>
        </pc:spChg>
        <pc:spChg chg="mod">
          <ac:chgData name="Ravikant Tyagi" userId="3bf946d6a34a00d3" providerId="LiveId" clId="{82626B8F-52C5-4BE4-B769-16D4F4986F85}" dt="2019-12-21T16:20:28.375" v="9292"/>
          <ac:spMkLst>
            <pc:docMk/>
            <pc:sldMk cId="775517723" sldId="351"/>
            <ac:spMk id="3" creationId="{5273D25E-3524-44F9-9A7E-ED797450C0C3}"/>
          </ac:spMkLst>
        </pc:spChg>
      </pc:sldChg>
      <pc:sldChg chg="modSp add">
        <pc:chgData name="Ravikant Tyagi" userId="3bf946d6a34a00d3" providerId="LiveId" clId="{82626B8F-52C5-4BE4-B769-16D4F4986F85}" dt="2019-12-21T16:42:41.839" v="9550" actId="27636"/>
        <pc:sldMkLst>
          <pc:docMk/>
          <pc:sldMk cId="1000525933" sldId="352"/>
        </pc:sldMkLst>
        <pc:spChg chg="mod">
          <ac:chgData name="Ravikant Tyagi" userId="3bf946d6a34a00d3" providerId="LiveId" clId="{82626B8F-52C5-4BE4-B769-16D4F4986F85}" dt="2019-12-21T16:40:22.190" v="9537" actId="122"/>
          <ac:spMkLst>
            <pc:docMk/>
            <pc:sldMk cId="1000525933" sldId="352"/>
            <ac:spMk id="2" creationId="{527B4928-8881-42EB-B40B-95C6F9DBABA2}"/>
          </ac:spMkLst>
        </pc:spChg>
        <pc:spChg chg="mod">
          <ac:chgData name="Ravikant Tyagi" userId="3bf946d6a34a00d3" providerId="LiveId" clId="{82626B8F-52C5-4BE4-B769-16D4F4986F85}" dt="2019-12-21T16:42:41.839" v="9550" actId="27636"/>
          <ac:spMkLst>
            <pc:docMk/>
            <pc:sldMk cId="1000525933" sldId="352"/>
            <ac:spMk id="3" creationId="{DEF3342C-3F2D-4AA4-A309-0C9214BB69D6}"/>
          </ac:spMkLst>
        </pc:spChg>
      </pc:sldChg>
      <pc:sldChg chg="modSp add">
        <pc:chgData name="Ravikant Tyagi" userId="3bf946d6a34a00d3" providerId="LiveId" clId="{82626B8F-52C5-4BE4-B769-16D4F4986F85}" dt="2019-12-21T16:45:55.902" v="9571" actId="122"/>
        <pc:sldMkLst>
          <pc:docMk/>
          <pc:sldMk cId="1756428721" sldId="353"/>
        </pc:sldMkLst>
        <pc:spChg chg="mod">
          <ac:chgData name="Ravikant Tyagi" userId="3bf946d6a34a00d3" providerId="LiveId" clId="{82626B8F-52C5-4BE4-B769-16D4F4986F85}" dt="2019-12-21T16:45:55.902" v="9571" actId="122"/>
          <ac:spMkLst>
            <pc:docMk/>
            <pc:sldMk cId="1756428721" sldId="353"/>
            <ac:spMk id="2" creationId="{4FD545A5-99D9-4524-819E-69B41DD98B1E}"/>
          </ac:spMkLst>
        </pc:spChg>
        <pc:spChg chg="mod">
          <ac:chgData name="Ravikant Tyagi" userId="3bf946d6a34a00d3" providerId="LiveId" clId="{82626B8F-52C5-4BE4-B769-16D4F4986F85}" dt="2019-12-21T16:45:49.882" v="9569"/>
          <ac:spMkLst>
            <pc:docMk/>
            <pc:sldMk cId="1756428721" sldId="353"/>
            <ac:spMk id="3" creationId="{56A50CFC-E685-470B-9DA1-BC8B7DEFD924}"/>
          </ac:spMkLst>
        </pc:spChg>
      </pc:sldChg>
    </pc:docChg>
  </pc:docChgLst>
  <pc:docChgLst>
    <pc:chgData name="Ravikant Tyagi" userId="3bf946d6a34a00d3" providerId="LiveId" clId="{911C3DF5-26CB-4599-9E5B-77FB171BE1CB}"/>
    <pc:docChg chg="undo custSel mod modSld">
      <pc:chgData name="Ravikant Tyagi" userId="3bf946d6a34a00d3" providerId="LiveId" clId="{911C3DF5-26CB-4599-9E5B-77FB171BE1CB}" dt="2020-11-09T06:55:47.398" v="113" actId="13782"/>
      <pc:docMkLst>
        <pc:docMk/>
      </pc:docMkLst>
      <pc:sldChg chg="addSp delSp modSp mod modMedia setBg delAnim setClrOvrMap delDesignElem">
        <pc:chgData name="Ravikant Tyagi" userId="3bf946d6a34a00d3" providerId="LiveId" clId="{911C3DF5-26CB-4599-9E5B-77FB171BE1CB}" dt="2020-11-09T06:51:32.646" v="63"/>
        <pc:sldMkLst>
          <pc:docMk/>
          <pc:sldMk cId="3155203407" sldId="256"/>
        </pc:sldMkLst>
        <pc:spChg chg="mod">
          <ac:chgData name="Ravikant Tyagi" userId="3bf946d6a34a00d3" providerId="LiveId" clId="{911C3DF5-26CB-4599-9E5B-77FB171BE1CB}" dt="2020-11-09T06:46:41.052" v="19" actId="403"/>
          <ac:spMkLst>
            <pc:docMk/>
            <pc:sldMk cId="3155203407" sldId="256"/>
            <ac:spMk id="2" creationId="{E8C2E635-E864-4FEA-BB03-89A1937B683A}"/>
          </ac:spMkLst>
        </pc:spChg>
        <pc:spChg chg="add del">
          <ac:chgData name="Ravikant Tyagi" userId="3bf946d6a34a00d3" providerId="LiveId" clId="{911C3DF5-26CB-4599-9E5B-77FB171BE1CB}" dt="2020-11-09T06:51:32.646" v="63"/>
          <ac:spMkLst>
            <pc:docMk/>
            <pc:sldMk cId="3155203407" sldId="256"/>
            <ac:spMk id="5" creationId="{C1DD1A8A-57D5-4A81-AD04-532B043C5611}"/>
          </ac:spMkLst>
        </pc:spChg>
        <pc:spChg chg="add del">
          <ac:chgData name="Ravikant Tyagi" userId="3bf946d6a34a00d3" providerId="LiveId" clId="{911C3DF5-26CB-4599-9E5B-77FB171BE1CB}" dt="2020-11-09T06:51:32.646" v="63"/>
          <ac:spMkLst>
            <pc:docMk/>
            <pc:sldMk cId="3155203407" sldId="256"/>
            <ac:spMk id="7" creationId="{007891EC-4501-44ED-A8C8-B11B6DB767AB}"/>
          </ac:spMkLst>
        </pc:spChg>
        <pc:spChg chg="add del">
          <ac:chgData name="Ravikant Tyagi" userId="3bf946d6a34a00d3" providerId="LiveId" clId="{911C3DF5-26CB-4599-9E5B-77FB171BE1CB}" dt="2020-11-09T06:46:02.523" v="3" actId="26606"/>
          <ac:spMkLst>
            <pc:docMk/>
            <pc:sldMk cId="3155203407" sldId="256"/>
            <ac:spMk id="8" creationId="{C1DD1A8A-57D5-4A81-AD04-532B043C5611}"/>
          </ac:spMkLst>
        </pc:spChg>
        <pc:spChg chg="add del">
          <ac:chgData name="Ravikant Tyagi" userId="3bf946d6a34a00d3" providerId="LiveId" clId="{911C3DF5-26CB-4599-9E5B-77FB171BE1CB}" dt="2020-11-09T06:46:02.523" v="3" actId="26606"/>
          <ac:spMkLst>
            <pc:docMk/>
            <pc:sldMk cId="3155203407" sldId="256"/>
            <ac:spMk id="10" creationId="{007891EC-4501-44ED-A8C8-B11B6DB767AB}"/>
          </ac:spMkLst>
        </pc:spChg>
        <pc:spChg chg="add del">
          <ac:chgData name="Ravikant Tyagi" userId="3bf946d6a34a00d3" providerId="LiveId" clId="{911C3DF5-26CB-4599-9E5B-77FB171BE1CB}" dt="2020-11-09T06:46:03.440" v="5" actId="26606"/>
          <ac:spMkLst>
            <pc:docMk/>
            <pc:sldMk cId="3155203407" sldId="256"/>
            <ac:spMk id="12" creationId="{1DB7C82F-AB7E-4F0C-B829-FA1B9C415180}"/>
          </ac:spMkLst>
        </pc:spChg>
        <pc:spChg chg="add del">
          <ac:chgData name="Ravikant Tyagi" userId="3bf946d6a34a00d3" providerId="LiveId" clId="{911C3DF5-26CB-4599-9E5B-77FB171BE1CB}" dt="2020-11-09T06:46:25.974" v="9" actId="26606"/>
          <ac:spMkLst>
            <pc:docMk/>
            <pc:sldMk cId="3155203407" sldId="256"/>
            <ac:spMk id="15" creationId="{71B2258F-86CA-4D4D-8270-BC05FCDEBFB3}"/>
          </ac:spMkLst>
        </pc:spChg>
        <pc:spChg chg="add del">
          <ac:chgData name="Ravikant Tyagi" userId="3bf946d6a34a00d3" providerId="LiveId" clId="{911C3DF5-26CB-4599-9E5B-77FB171BE1CB}" dt="2020-11-09T06:46:25.257" v="8" actId="26606"/>
          <ac:spMkLst>
            <pc:docMk/>
            <pc:sldMk cId="3155203407" sldId="256"/>
            <ac:spMk id="21" creationId="{E91DC736-0EF8-4F87-9146-EBF1D2EE4D3D}"/>
          </ac:spMkLst>
        </pc:spChg>
        <pc:spChg chg="add del">
          <ac:chgData name="Ravikant Tyagi" userId="3bf946d6a34a00d3" providerId="LiveId" clId="{911C3DF5-26CB-4599-9E5B-77FB171BE1CB}" dt="2020-11-09T06:46:25.257" v="8" actId="26606"/>
          <ac:spMkLst>
            <pc:docMk/>
            <pc:sldMk cId="3155203407" sldId="256"/>
            <ac:spMk id="23" creationId="{097CD68E-23E3-4007-8847-CD0944C4F7BE}"/>
          </ac:spMkLst>
        </pc:spChg>
        <pc:spChg chg="add del">
          <ac:chgData name="Ravikant Tyagi" userId="3bf946d6a34a00d3" providerId="LiveId" clId="{911C3DF5-26CB-4599-9E5B-77FB171BE1CB}" dt="2020-11-09T06:46:25.257" v="8" actId="26606"/>
          <ac:spMkLst>
            <pc:docMk/>
            <pc:sldMk cId="3155203407" sldId="256"/>
            <ac:spMk id="25" creationId="{AF2F604E-43BE-4DC3-B983-E071523364F8}"/>
          </ac:spMkLst>
        </pc:spChg>
        <pc:spChg chg="add del">
          <ac:chgData name="Ravikant Tyagi" userId="3bf946d6a34a00d3" providerId="LiveId" clId="{911C3DF5-26CB-4599-9E5B-77FB171BE1CB}" dt="2020-11-09T06:46:25.257" v="8" actId="26606"/>
          <ac:spMkLst>
            <pc:docMk/>
            <pc:sldMk cId="3155203407" sldId="256"/>
            <ac:spMk id="27" creationId="{08C9B587-E65E-4B52-B37C-ABEBB6E87928}"/>
          </ac:spMkLst>
        </pc:spChg>
        <pc:picChg chg="add del mod">
          <ac:chgData name="Ravikant Tyagi" userId="3bf946d6a34a00d3" providerId="LiveId" clId="{911C3DF5-26CB-4599-9E5B-77FB171BE1CB}" dt="2020-11-09T06:46:02.523" v="3" actId="26606"/>
          <ac:picMkLst>
            <pc:docMk/>
            <pc:sldMk cId="3155203407" sldId="256"/>
            <ac:picMk id="4" creationId="{62CB6DC8-C6D1-4851-9755-839CC6487FF0}"/>
          </ac:picMkLst>
        </pc:picChg>
        <pc:picChg chg="add mod">
          <ac:chgData name="Ravikant Tyagi" userId="3bf946d6a34a00d3" providerId="LiveId" clId="{911C3DF5-26CB-4599-9E5B-77FB171BE1CB}" dt="2020-11-09T06:46:41.554" v="21"/>
          <ac:picMkLst>
            <pc:docMk/>
            <pc:sldMk cId="3155203407" sldId="256"/>
            <ac:picMk id="6" creationId="{873DEB6E-F668-423B-9B83-B8AF43290E52}"/>
          </ac:picMkLst>
        </pc:picChg>
        <pc:picChg chg="add del">
          <ac:chgData name="Ravikant Tyagi" userId="3bf946d6a34a00d3" providerId="LiveId" clId="{911C3DF5-26CB-4599-9E5B-77FB171BE1CB}" dt="2020-11-09T06:46:03.440" v="5" actId="26606"/>
          <ac:picMkLst>
            <pc:docMk/>
            <pc:sldMk cId="3155203407" sldId="256"/>
            <ac:picMk id="13" creationId="{8602AA77-4965-43CF-9423-9725469B88D7}"/>
          </ac:picMkLst>
        </pc:picChg>
        <pc:picChg chg="add del mod">
          <ac:chgData name="Ravikant Tyagi" userId="3bf946d6a34a00d3" providerId="LiveId" clId="{911C3DF5-26CB-4599-9E5B-77FB171BE1CB}" dt="2020-11-09T06:46:25.974" v="9" actId="26606"/>
          <ac:picMkLst>
            <pc:docMk/>
            <pc:sldMk cId="3155203407" sldId="256"/>
            <ac:picMk id="16" creationId="{A937C44D-8EB4-4C41-8EA5-4662D85BD74B}"/>
          </ac:picMkLst>
        </pc:picChg>
      </pc:sldChg>
      <pc:sldChg chg="addSp delSp modSp mod setBg delDesignElem">
        <pc:chgData name="Ravikant Tyagi" userId="3bf946d6a34a00d3" providerId="LiveId" clId="{911C3DF5-26CB-4599-9E5B-77FB171BE1CB}" dt="2020-11-09T06:51:32.646" v="63"/>
        <pc:sldMkLst>
          <pc:docMk/>
          <pc:sldMk cId="3708746495" sldId="257"/>
        </pc:sldMkLst>
        <pc:spChg chg="mod">
          <ac:chgData name="Ravikant Tyagi" userId="3bf946d6a34a00d3" providerId="LiveId" clId="{911C3DF5-26CB-4599-9E5B-77FB171BE1CB}" dt="2020-11-09T06:51:31.832" v="61" actId="207"/>
          <ac:spMkLst>
            <pc:docMk/>
            <pc:sldMk cId="3708746495" sldId="257"/>
            <ac:spMk id="2" creationId="{6303195A-7653-4091-8409-55692C38C4A0}"/>
          </ac:spMkLst>
        </pc:spChg>
        <pc:spChg chg="add del mod">
          <ac:chgData name="Ravikant Tyagi" userId="3bf946d6a34a00d3" providerId="LiveId" clId="{911C3DF5-26CB-4599-9E5B-77FB171BE1CB}" dt="2020-11-09T06:51:32.134" v="62" actId="207"/>
          <ac:spMkLst>
            <pc:docMk/>
            <pc:sldMk cId="3708746495" sldId="257"/>
            <ac:spMk id="3" creationId="{EF2F7241-B319-4F66-9C3B-EF2E35F4E12C}"/>
          </ac:spMkLst>
        </pc:spChg>
        <pc:spChg chg="add del">
          <ac:chgData name="Ravikant Tyagi" userId="3bf946d6a34a00d3" providerId="LiveId" clId="{911C3DF5-26CB-4599-9E5B-77FB171BE1CB}" dt="2020-11-09T06:47:32.237" v="23" actId="26606"/>
          <ac:spMkLst>
            <pc:docMk/>
            <pc:sldMk cId="3708746495" sldId="257"/>
            <ac:spMk id="8" creationId="{DAF1966E-FD40-4A4A-B61B-C4DF7FA05F06}"/>
          </ac:spMkLst>
        </pc:spChg>
        <pc:spChg chg="add del">
          <ac:chgData name="Ravikant Tyagi" userId="3bf946d6a34a00d3" providerId="LiveId" clId="{911C3DF5-26CB-4599-9E5B-77FB171BE1CB}" dt="2020-11-09T06:47:32.237" v="23" actId="26606"/>
          <ac:spMkLst>
            <pc:docMk/>
            <pc:sldMk cId="3708746495" sldId="257"/>
            <ac:spMk id="10" creationId="{047BFA19-D45E-416B-A404-7AF2F3F27017}"/>
          </ac:spMkLst>
        </pc:spChg>
        <pc:spChg chg="add del">
          <ac:chgData name="Ravikant Tyagi" userId="3bf946d6a34a00d3" providerId="LiveId" clId="{911C3DF5-26CB-4599-9E5B-77FB171BE1CB}" dt="2020-11-09T06:47:32.237" v="23" actId="26606"/>
          <ac:spMkLst>
            <pc:docMk/>
            <pc:sldMk cId="3708746495" sldId="257"/>
            <ac:spMk id="12" creationId="{8E0105E7-23DB-4CF2-8258-FF47C7620F6E}"/>
          </ac:spMkLst>
        </pc:spChg>
        <pc:spChg chg="add del">
          <ac:chgData name="Ravikant Tyagi" userId="3bf946d6a34a00d3" providerId="LiveId" clId="{911C3DF5-26CB-4599-9E5B-77FB171BE1CB}" dt="2020-11-09T06:47:32.237" v="23" actId="26606"/>
          <ac:spMkLst>
            <pc:docMk/>
            <pc:sldMk cId="3708746495" sldId="257"/>
            <ac:spMk id="14" creationId="{074B4F7D-14B2-478B-8BF5-01E4E0C5D263}"/>
          </ac:spMkLst>
        </pc:spChg>
        <pc:spChg chg="add del">
          <ac:chgData name="Ravikant Tyagi" userId="3bf946d6a34a00d3" providerId="LiveId" clId="{911C3DF5-26CB-4599-9E5B-77FB171BE1CB}" dt="2020-11-09T06:47:33.337" v="25" actId="26606"/>
          <ac:spMkLst>
            <pc:docMk/>
            <pc:sldMk cId="3708746495" sldId="257"/>
            <ac:spMk id="16" creationId="{907EF6B7-1338-4443-8C46-6A318D952DFD}"/>
          </ac:spMkLst>
        </pc:spChg>
        <pc:spChg chg="add del">
          <ac:chgData name="Ravikant Tyagi" userId="3bf946d6a34a00d3" providerId="LiveId" clId="{911C3DF5-26CB-4599-9E5B-77FB171BE1CB}" dt="2020-11-09T06:47:33.337" v="25" actId="26606"/>
          <ac:spMkLst>
            <pc:docMk/>
            <pc:sldMk cId="3708746495" sldId="257"/>
            <ac:spMk id="17" creationId="{DAAE4CDD-124C-4DCF-9584-B6033B545DD5}"/>
          </ac:spMkLst>
        </pc:spChg>
        <pc:spChg chg="add del">
          <ac:chgData name="Ravikant Tyagi" userId="3bf946d6a34a00d3" providerId="LiveId" clId="{911C3DF5-26CB-4599-9E5B-77FB171BE1CB}" dt="2020-11-09T06:47:33.337" v="25" actId="26606"/>
          <ac:spMkLst>
            <pc:docMk/>
            <pc:sldMk cId="3708746495" sldId="257"/>
            <ac:spMk id="18" creationId="{081E4A58-353D-44AE-B2FC-2A74E2E400F7}"/>
          </ac:spMkLst>
        </pc:spChg>
        <pc:spChg chg="add del">
          <ac:chgData name="Ravikant Tyagi" userId="3bf946d6a34a00d3" providerId="LiveId" clId="{911C3DF5-26CB-4599-9E5B-77FB171BE1CB}" dt="2020-11-09T06:47:34.917" v="27" actId="26606"/>
          <ac:spMkLst>
            <pc:docMk/>
            <pc:sldMk cId="3708746495" sldId="257"/>
            <ac:spMk id="20" creationId="{081EA652-8C6A-4E69-BEB9-170809474553}"/>
          </ac:spMkLst>
        </pc:spChg>
        <pc:spChg chg="add del">
          <ac:chgData name="Ravikant Tyagi" userId="3bf946d6a34a00d3" providerId="LiveId" clId="{911C3DF5-26CB-4599-9E5B-77FB171BE1CB}" dt="2020-11-09T06:47:34.917" v="27" actId="26606"/>
          <ac:spMkLst>
            <pc:docMk/>
            <pc:sldMk cId="3708746495" sldId="257"/>
            <ac:spMk id="21" creationId="{5298780A-33B9-4EA2-8F67-DE68AD62841B}"/>
          </ac:spMkLst>
        </pc:spChg>
        <pc:spChg chg="add del">
          <ac:chgData name="Ravikant Tyagi" userId="3bf946d6a34a00d3" providerId="LiveId" clId="{911C3DF5-26CB-4599-9E5B-77FB171BE1CB}" dt="2020-11-09T06:47:34.917" v="27" actId="26606"/>
          <ac:spMkLst>
            <pc:docMk/>
            <pc:sldMk cId="3708746495" sldId="257"/>
            <ac:spMk id="22" creationId="{7F488E8B-4E1E-4402-8935-D4E6C02615C7}"/>
          </ac:spMkLst>
        </pc:spChg>
        <pc:spChg chg="add del">
          <ac:chgData name="Ravikant Tyagi" userId="3bf946d6a34a00d3" providerId="LiveId" clId="{911C3DF5-26CB-4599-9E5B-77FB171BE1CB}" dt="2020-11-09T06:47:38.026" v="29" actId="26606"/>
          <ac:spMkLst>
            <pc:docMk/>
            <pc:sldMk cId="3708746495" sldId="257"/>
            <ac:spMk id="25" creationId="{827B839B-9ADE-406B-8590-F1CAEDED45A1}"/>
          </ac:spMkLst>
        </pc:spChg>
        <pc:spChg chg="add del">
          <ac:chgData name="Ravikant Tyagi" userId="3bf946d6a34a00d3" providerId="LiveId" clId="{911C3DF5-26CB-4599-9E5B-77FB171BE1CB}" dt="2020-11-09T06:47:38.026" v="29" actId="26606"/>
          <ac:spMkLst>
            <pc:docMk/>
            <pc:sldMk cId="3708746495" sldId="257"/>
            <ac:spMk id="26" creationId="{CFE45BF0-46DB-408C-B5F7-7B11716805D4}"/>
          </ac:spMkLst>
        </pc:spChg>
        <pc:spChg chg="add del">
          <ac:chgData name="Ravikant Tyagi" userId="3bf946d6a34a00d3" providerId="LiveId" clId="{911C3DF5-26CB-4599-9E5B-77FB171BE1CB}" dt="2020-11-09T06:47:38.026" v="29" actId="26606"/>
          <ac:spMkLst>
            <pc:docMk/>
            <pc:sldMk cId="3708746495" sldId="257"/>
            <ac:spMk id="27" creationId="{2AEBC8F2-97B1-41B4-93F1-2D289E197FBA}"/>
          </ac:spMkLst>
        </pc:spChg>
        <pc:spChg chg="add del">
          <ac:chgData name="Ravikant Tyagi" userId="3bf946d6a34a00d3" providerId="LiveId" clId="{911C3DF5-26CB-4599-9E5B-77FB171BE1CB}" dt="2020-11-09T06:47:38.026" v="29" actId="26606"/>
          <ac:spMkLst>
            <pc:docMk/>
            <pc:sldMk cId="3708746495" sldId="257"/>
            <ac:spMk id="28" creationId="{472E3A19-F5D5-48FC-BB9C-48C2F68F598B}"/>
          </ac:spMkLst>
        </pc:spChg>
        <pc:spChg chg="add del">
          <ac:chgData name="Ravikant Tyagi" userId="3bf946d6a34a00d3" providerId="LiveId" clId="{911C3DF5-26CB-4599-9E5B-77FB171BE1CB}" dt="2020-11-09T06:47:38.026" v="29" actId="26606"/>
          <ac:spMkLst>
            <pc:docMk/>
            <pc:sldMk cId="3708746495" sldId="257"/>
            <ac:spMk id="29" creationId="{7A62E32F-BB65-43A8-8EB5-92346890E549}"/>
          </ac:spMkLst>
        </pc:spChg>
        <pc:spChg chg="add del">
          <ac:chgData name="Ravikant Tyagi" userId="3bf946d6a34a00d3" providerId="LiveId" clId="{911C3DF5-26CB-4599-9E5B-77FB171BE1CB}" dt="2020-11-09T06:47:38.026" v="29" actId="26606"/>
          <ac:spMkLst>
            <pc:docMk/>
            <pc:sldMk cId="3708746495" sldId="257"/>
            <ac:spMk id="30" creationId="{14E91B64-9FCC-451E-AFB4-A827D6329367}"/>
          </ac:spMkLst>
        </pc:spChg>
        <pc:spChg chg="add del">
          <ac:chgData name="Ravikant Tyagi" userId="3bf946d6a34a00d3" providerId="LiveId" clId="{911C3DF5-26CB-4599-9E5B-77FB171BE1CB}" dt="2020-11-09T06:51:32.646" v="63"/>
          <ac:spMkLst>
            <pc:docMk/>
            <pc:sldMk cId="3708746495" sldId="257"/>
            <ac:spMk id="32" creationId="{A7AE9375-4664-4DB2-922D-2782A6E439AC}"/>
          </ac:spMkLst>
        </pc:spChg>
        <pc:spChg chg="add del">
          <ac:chgData name="Ravikant Tyagi" userId="3bf946d6a34a00d3" providerId="LiveId" clId="{911C3DF5-26CB-4599-9E5B-77FB171BE1CB}" dt="2020-11-09T06:51:32.646" v="63"/>
          <ac:spMkLst>
            <pc:docMk/>
            <pc:sldMk cId="3708746495" sldId="257"/>
            <ac:spMk id="34" creationId="{9DD005C1-8C51-42D6-9BEE-B9B83849743D}"/>
          </ac:spMkLst>
        </pc:spChg>
        <pc:graphicFrameChg chg="add del mod">
          <ac:chgData name="Ravikant Tyagi" userId="3bf946d6a34a00d3" providerId="LiveId" clId="{911C3DF5-26CB-4599-9E5B-77FB171BE1CB}" dt="2020-11-09T06:47:55.076" v="33" actId="12084"/>
          <ac:graphicFrameMkLst>
            <pc:docMk/>
            <pc:sldMk cId="3708746495" sldId="257"/>
            <ac:graphicFrameMk id="4" creationId="{FA881E9D-AC6E-4C3D-B235-70B13D70838C}"/>
          </ac:graphicFrameMkLst>
        </pc:graphicFrameChg>
        <pc:cxnChg chg="add del">
          <ac:chgData name="Ravikant Tyagi" userId="3bf946d6a34a00d3" providerId="LiveId" clId="{911C3DF5-26CB-4599-9E5B-77FB171BE1CB}" dt="2020-11-09T06:47:34.917" v="27" actId="26606"/>
          <ac:cxnSpMkLst>
            <pc:docMk/>
            <pc:sldMk cId="3708746495" sldId="257"/>
            <ac:cxnSpMk id="23" creationId="{23AAC9B5-8015-485C-ACF9-A750390E9A56}"/>
          </ac:cxnSpMkLst>
        </pc:cxnChg>
        <pc:cxnChg chg="add del">
          <ac:chgData name="Ravikant Tyagi" userId="3bf946d6a34a00d3" providerId="LiveId" clId="{911C3DF5-26CB-4599-9E5B-77FB171BE1CB}" dt="2020-11-09T06:51:32.646" v="63"/>
          <ac:cxnSpMkLst>
            <pc:docMk/>
            <pc:sldMk cId="3708746495" sldId="257"/>
            <ac:cxnSpMk id="33" creationId="{EE504C98-6397-41C1-A8D8-2D9C4ED307E0}"/>
          </ac:cxnSpMkLst>
        </pc:cxnChg>
      </pc:sldChg>
      <pc:sldChg chg="addSp delSp modSp mod setBg delDesignElem">
        <pc:chgData name="Ravikant Tyagi" userId="3bf946d6a34a00d3" providerId="LiveId" clId="{911C3DF5-26CB-4599-9E5B-77FB171BE1CB}" dt="2020-11-09T06:51:32.646" v="63"/>
        <pc:sldMkLst>
          <pc:docMk/>
          <pc:sldMk cId="4182327707" sldId="258"/>
        </pc:sldMkLst>
        <pc:spChg chg="mod">
          <ac:chgData name="Ravikant Tyagi" userId="3bf946d6a34a00d3" providerId="LiveId" clId="{911C3DF5-26CB-4599-9E5B-77FB171BE1CB}" dt="2020-11-09T06:48:07.803" v="34" actId="26606"/>
          <ac:spMkLst>
            <pc:docMk/>
            <pc:sldMk cId="4182327707" sldId="258"/>
            <ac:spMk id="2" creationId="{8B6A72AD-6596-4C5E-BFB5-A657ADBC2233}"/>
          </ac:spMkLst>
        </pc:spChg>
        <pc:spChg chg="mod">
          <ac:chgData name="Ravikant Tyagi" userId="3bf946d6a34a00d3" providerId="LiveId" clId="{911C3DF5-26CB-4599-9E5B-77FB171BE1CB}" dt="2020-11-09T06:48:07.803" v="34" actId="26606"/>
          <ac:spMkLst>
            <pc:docMk/>
            <pc:sldMk cId="4182327707" sldId="258"/>
            <ac:spMk id="3" creationId="{D1BFF1CB-97E9-41F6-A762-D63C91A3AA59}"/>
          </ac:spMkLst>
        </pc:spChg>
        <pc:spChg chg="add del">
          <ac:chgData name="Ravikant Tyagi" userId="3bf946d6a34a00d3" providerId="LiveId" clId="{911C3DF5-26CB-4599-9E5B-77FB171BE1CB}" dt="2020-11-09T06:51:32.646" v="63"/>
          <ac:spMkLst>
            <pc:docMk/>
            <pc:sldMk cId="4182327707" sldId="258"/>
            <ac:spMk id="8" creationId="{A7AE9375-4664-4DB2-922D-2782A6E439AC}"/>
          </ac:spMkLst>
        </pc:spChg>
        <pc:spChg chg="add del">
          <ac:chgData name="Ravikant Tyagi" userId="3bf946d6a34a00d3" providerId="LiveId" clId="{911C3DF5-26CB-4599-9E5B-77FB171BE1CB}" dt="2020-11-09T06:51:32.646" v="63"/>
          <ac:spMkLst>
            <pc:docMk/>
            <pc:sldMk cId="4182327707" sldId="258"/>
            <ac:spMk id="12" creationId="{9DD005C1-8C51-42D6-9BEE-B9B83849743D}"/>
          </ac:spMkLst>
        </pc:spChg>
        <pc:cxnChg chg="add del">
          <ac:chgData name="Ravikant Tyagi" userId="3bf946d6a34a00d3" providerId="LiveId" clId="{911C3DF5-26CB-4599-9E5B-77FB171BE1CB}" dt="2020-11-09T06:51:32.646" v="63"/>
          <ac:cxnSpMkLst>
            <pc:docMk/>
            <pc:sldMk cId="4182327707" sldId="258"/>
            <ac:cxnSpMk id="10" creationId="{EE504C98-6397-41C1-A8D8-2D9C4ED307E0}"/>
          </ac:cxnSpMkLst>
        </pc:cxnChg>
      </pc:sldChg>
      <pc:sldChg chg="addSp delSp modSp mod setBg setClrOvrMap delDesignElem">
        <pc:chgData name="Ravikant Tyagi" userId="3bf946d6a34a00d3" providerId="LiveId" clId="{911C3DF5-26CB-4599-9E5B-77FB171BE1CB}" dt="2020-11-09T06:51:32.646" v="63"/>
        <pc:sldMkLst>
          <pc:docMk/>
          <pc:sldMk cId="3348495602" sldId="259"/>
        </pc:sldMkLst>
        <pc:spChg chg="mod">
          <ac:chgData name="Ravikant Tyagi" userId="3bf946d6a34a00d3" providerId="LiveId" clId="{911C3DF5-26CB-4599-9E5B-77FB171BE1CB}" dt="2020-11-09T06:51:32.646" v="63"/>
          <ac:spMkLst>
            <pc:docMk/>
            <pc:sldMk cId="3348495602" sldId="259"/>
            <ac:spMk id="2" creationId="{AA0E5181-7957-415D-8EBF-39E67C1D5786}"/>
          </ac:spMkLst>
        </pc:spChg>
        <pc:spChg chg="mod">
          <ac:chgData name="Ravikant Tyagi" userId="3bf946d6a34a00d3" providerId="LiveId" clId="{911C3DF5-26CB-4599-9E5B-77FB171BE1CB}" dt="2020-11-09T06:51:32.646" v="63"/>
          <ac:spMkLst>
            <pc:docMk/>
            <pc:sldMk cId="3348495602" sldId="259"/>
            <ac:spMk id="3" creationId="{2D80FE83-DE86-4FDD-A88B-8D19D81A0FFE}"/>
          </ac:spMkLst>
        </pc:spChg>
        <pc:spChg chg="add del">
          <ac:chgData name="Ravikant Tyagi" userId="3bf946d6a34a00d3" providerId="LiveId" clId="{911C3DF5-26CB-4599-9E5B-77FB171BE1CB}" dt="2020-11-09T06:51:32.646" v="63"/>
          <ac:spMkLst>
            <pc:docMk/>
            <pc:sldMk cId="3348495602" sldId="259"/>
            <ac:spMk id="9" creationId="{9228552E-C8B1-4A80-8448-0787CE0FC704}"/>
          </ac:spMkLst>
        </pc:spChg>
        <pc:picChg chg="add">
          <ac:chgData name="Ravikant Tyagi" userId="3bf946d6a34a00d3" providerId="LiveId" clId="{911C3DF5-26CB-4599-9E5B-77FB171BE1CB}" dt="2020-11-09T06:48:38.580" v="35" actId="26606"/>
          <ac:picMkLst>
            <pc:docMk/>
            <pc:sldMk cId="3348495602" sldId="259"/>
            <ac:picMk id="5" creationId="{9A10D3E9-1D10-4047-B856-3A83B12E53C7}"/>
          </ac:picMkLst>
        </pc:picChg>
      </pc:sldChg>
      <pc:sldChg chg="addSp delSp modSp mod setBg setClrOvrMap delDesignElem">
        <pc:chgData name="Ravikant Tyagi" userId="3bf946d6a34a00d3" providerId="LiveId" clId="{911C3DF5-26CB-4599-9E5B-77FB171BE1CB}" dt="2020-11-09T06:51:32.646" v="63"/>
        <pc:sldMkLst>
          <pc:docMk/>
          <pc:sldMk cId="881548896" sldId="260"/>
        </pc:sldMkLst>
        <pc:spChg chg="mod">
          <ac:chgData name="Ravikant Tyagi" userId="3bf946d6a34a00d3" providerId="LiveId" clId="{911C3DF5-26CB-4599-9E5B-77FB171BE1CB}" dt="2020-11-09T06:48:59.269" v="36" actId="26606"/>
          <ac:spMkLst>
            <pc:docMk/>
            <pc:sldMk cId="881548896" sldId="260"/>
            <ac:spMk id="2" creationId="{DCD3174E-9140-48F7-B4C5-96E03681D70C}"/>
          </ac:spMkLst>
        </pc:spChg>
        <pc:spChg chg="del mod">
          <ac:chgData name="Ravikant Tyagi" userId="3bf946d6a34a00d3" providerId="LiveId" clId="{911C3DF5-26CB-4599-9E5B-77FB171BE1CB}" dt="2020-11-09T06:49:18.293" v="37" actId="12084"/>
          <ac:spMkLst>
            <pc:docMk/>
            <pc:sldMk cId="881548896" sldId="260"/>
            <ac:spMk id="3" creationId="{0AFF9218-1485-4836-8C72-5D49CAB18248}"/>
          </ac:spMkLst>
        </pc:spChg>
        <pc:spChg chg="add del">
          <ac:chgData name="Ravikant Tyagi" userId="3bf946d6a34a00d3" providerId="LiveId" clId="{911C3DF5-26CB-4599-9E5B-77FB171BE1CB}" dt="2020-11-09T06:51:32.646" v="63"/>
          <ac:spMkLst>
            <pc:docMk/>
            <pc:sldMk cId="881548896" sldId="260"/>
            <ac:spMk id="9" creationId="{7C432AFE-B3D2-4BFF-BF8F-96C27AFF1AC7}"/>
          </ac:spMkLst>
        </pc:spChg>
        <pc:spChg chg="add del">
          <ac:chgData name="Ravikant Tyagi" userId="3bf946d6a34a00d3" providerId="LiveId" clId="{911C3DF5-26CB-4599-9E5B-77FB171BE1CB}" dt="2020-11-09T06:51:32.646" v="63"/>
          <ac:spMkLst>
            <pc:docMk/>
            <pc:sldMk cId="881548896" sldId="260"/>
            <ac:spMk id="11" creationId="{AF2F604E-43BE-4DC3-B983-E071523364F8}"/>
          </ac:spMkLst>
        </pc:spChg>
        <pc:spChg chg="add del">
          <ac:chgData name="Ravikant Tyagi" userId="3bf946d6a34a00d3" providerId="LiveId" clId="{911C3DF5-26CB-4599-9E5B-77FB171BE1CB}" dt="2020-11-09T06:51:32.646" v="63"/>
          <ac:spMkLst>
            <pc:docMk/>
            <pc:sldMk cId="881548896" sldId="260"/>
            <ac:spMk id="13" creationId="{08C9B587-E65E-4B52-B37C-ABEBB6E87928}"/>
          </ac:spMkLst>
        </pc:spChg>
        <pc:graphicFrameChg chg="add mod">
          <ac:chgData name="Ravikant Tyagi" userId="3bf946d6a34a00d3" providerId="LiveId" clId="{911C3DF5-26CB-4599-9E5B-77FB171BE1CB}" dt="2020-11-09T06:49:29.303" v="38" actId="12100"/>
          <ac:graphicFrameMkLst>
            <pc:docMk/>
            <pc:sldMk cId="881548896" sldId="260"/>
            <ac:graphicFrameMk id="4" creationId="{1880130A-5D35-4E75-8436-D1382724540C}"/>
          </ac:graphicFrameMkLst>
        </pc:graphicFrameChg>
        <pc:picChg chg="add">
          <ac:chgData name="Ravikant Tyagi" userId="3bf946d6a34a00d3" providerId="LiveId" clId="{911C3DF5-26CB-4599-9E5B-77FB171BE1CB}" dt="2020-11-09T06:48:59.269" v="36" actId="26606"/>
          <ac:picMkLst>
            <pc:docMk/>
            <pc:sldMk cId="881548896" sldId="260"/>
            <ac:picMk id="5" creationId="{4B12D434-5B72-4514-8DD3-D98B538539B8}"/>
          </ac:picMkLst>
        </pc:picChg>
      </pc:sldChg>
      <pc:sldChg chg="addSp delSp modSp mod setBg setClrOvrMap delDesignElem">
        <pc:chgData name="Ravikant Tyagi" userId="3bf946d6a34a00d3" providerId="LiveId" clId="{911C3DF5-26CB-4599-9E5B-77FB171BE1CB}" dt="2020-11-09T06:51:32.646" v="63"/>
        <pc:sldMkLst>
          <pc:docMk/>
          <pc:sldMk cId="1669483165" sldId="261"/>
        </pc:sldMkLst>
        <pc:spChg chg="mod">
          <ac:chgData name="Ravikant Tyagi" userId="3bf946d6a34a00d3" providerId="LiveId" clId="{911C3DF5-26CB-4599-9E5B-77FB171BE1CB}" dt="2020-11-09T06:49:46.384" v="39" actId="26606"/>
          <ac:spMkLst>
            <pc:docMk/>
            <pc:sldMk cId="1669483165" sldId="261"/>
            <ac:spMk id="2" creationId="{BAC7A135-CB9B-4E32-81B0-232CF1719B7F}"/>
          </ac:spMkLst>
        </pc:spChg>
        <pc:spChg chg="mod">
          <ac:chgData name="Ravikant Tyagi" userId="3bf946d6a34a00d3" providerId="LiveId" clId="{911C3DF5-26CB-4599-9E5B-77FB171BE1CB}" dt="2020-11-09T06:49:46.384" v="39" actId="26606"/>
          <ac:spMkLst>
            <pc:docMk/>
            <pc:sldMk cId="1669483165" sldId="261"/>
            <ac:spMk id="3" creationId="{99A32291-01C1-4249-93DC-2DC35134186A}"/>
          </ac:spMkLst>
        </pc:spChg>
        <pc:spChg chg="add del">
          <ac:chgData name="Ravikant Tyagi" userId="3bf946d6a34a00d3" providerId="LiveId" clId="{911C3DF5-26CB-4599-9E5B-77FB171BE1CB}" dt="2020-11-09T06:51:32.646" v="63"/>
          <ac:spMkLst>
            <pc:docMk/>
            <pc:sldMk cId="1669483165" sldId="261"/>
            <ac:spMk id="8" creationId="{EA67B5B4-3A24-436E-B663-1B2EBFF8A0CD}"/>
          </ac:spMkLst>
        </pc:spChg>
        <pc:spChg chg="add del">
          <ac:chgData name="Ravikant Tyagi" userId="3bf946d6a34a00d3" providerId="LiveId" clId="{911C3DF5-26CB-4599-9E5B-77FB171BE1CB}" dt="2020-11-09T06:51:32.646" v="63"/>
          <ac:spMkLst>
            <pc:docMk/>
            <pc:sldMk cId="1669483165" sldId="261"/>
            <ac:spMk id="10" creationId="{987FDF89-C993-41F4-A1B8-DBAFF16008A9}"/>
          </ac:spMkLst>
        </pc:spChg>
        <pc:spChg chg="add del">
          <ac:chgData name="Ravikant Tyagi" userId="3bf946d6a34a00d3" providerId="LiveId" clId="{911C3DF5-26CB-4599-9E5B-77FB171BE1CB}" dt="2020-11-09T06:51:32.646" v="63"/>
          <ac:spMkLst>
            <pc:docMk/>
            <pc:sldMk cId="1669483165" sldId="261"/>
            <ac:spMk id="12" creationId="{64E585EA-75FD-4025-8270-F66A58A15CDA}"/>
          </ac:spMkLst>
        </pc:spChg>
      </pc:sldChg>
      <pc:sldChg chg="addSp delSp modSp mod setBg setClrOvrMap delDesignElem">
        <pc:chgData name="Ravikant Tyagi" userId="3bf946d6a34a00d3" providerId="LiveId" clId="{911C3DF5-26CB-4599-9E5B-77FB171BE1CB}" dt="2020-11-09T06:51:32.646" v="63"/>
        <pc:sldMkLst>
          <pc:docMk/>
          <pc:sldMk cId="1248274921" sldId="262"/>
        </pc:sldMkLst>
        <pc:spChg chg="mod">
          <ac:chgData name="Ravikant Tyagi" userId="3bf946d6a34a00d3" providerId="LiveId" clId="{911C3DF5-26CB-4599-9E5B-77FB171BE1CB}" dt="2020-11-09T06:50:05.137" v="44" actId="26606"/>
          <ac:spMkLst>
            <pc:docMk/>
            <pc:sldMk cId="1248274921" sldId="262"/>
            <ac:spMk id="2" creationId="{706C8172-DF7C-4646-9E5A-DD96263B2A17}"/>
          </ac:spMkLst>
        </pc:spChg>
        <pc:spChg chg="del mod">
          <ac:chgData name="Ravikant Tyagi" userId="3bf946d6a34a00d3" providerId="LiveId" clId="{911C3DF5-26CB-4599-9E5B-77FB171BE1CB}" dt="2020-11-09T06:50:15.162" v="45" actId="12084"/>
          <ac:spMkLst>
            <pc:docMk/>
            <pc:sldMk cId="1248274921" sldId="262"/>
            <ac:spMk id="3" creationId="{21944424-6340-4ED6-9373-F3EF882D2E7E}"/>
          </ac:spMkLst>
        </pc:spChg>
        <pc:spChg chg="add del">
          <ac:chgData name="Ravikant Tyagi" userId="3bf946d6a34a00d3" providerId="LiveId" clId="{911C3DF5-26CB-4599-9E5B-77FB171BE1CB}" dt="2020-11-09T06:50:03.158" v="41" actId="26606"/>
          <ac:spMkLst>
            <pc:docMk/>
            <pc:sldMk cId="1248274921" sldId="262"/>
            <ac:spMk id="8" creationId="{EA67B5B4-3A24-436E-B663-1B2EBFF8A0CD}"/>
          </ac:spMkLst>
        </pc:spChg>
        <pc:spChg chg="add del">
          <ac:chgData name="Ravikant Tyagi" userId="3bf946d6a34a00d3" providerId="LiveId" clId="{911C3DF5-26CB-4599-9E5B-77FB171BE1CB}" dt="2020-11-09T06:50:03.158" v="41" actId="26606"/>
          <ac:spMkLst>
            <pc:docMk/>
            <pc:sldMk cId="1248274921" sldId="262"/>
            <ac:spMk id="10" creationId="{987FDF89-C993-41F4-A1B8-DBAFF16008A9}"/>
          </ac:spMkLst>
        </pc:spChg>
        <pc:spChg chg="add del">
          <ac:chgData name="Ravikant Tyagi" userId="3bf946d6a34a00d3" providerId="LiveId" clId="{911C3DF5-26CB-4599-9E5B-77FB171BE1CB}" dt="2020-11-09T06:50:03.158" v="41" actId="26606"/>
          <ac:spMkLst>
            <pc:docMk/>
            <pc:sldMk cId="1248274921" sldId="262"/>
            <ac:spMk id="12" creationId="{9FA64B84-CE2D-4179-B018-A71AC174C71C}"/>
          </ac:spMkLst>
        </pc:spChg>
        <pc:spChg chg="add del">
          <ac:chgData name="Ravikant Tyagi" userId="3bf946d6a34a00d3" providerId="LiveId" clId="{911C3DF5-26CB-4599-9E5B-77FB171BE1CB}" dt="2020-11-09T06:50:03.158" v="41" actId="26606"/>
          <ac:spMkLst>
            <pc:docMk/>
            <pc:sldMk cId="1248274921" sldId="262"/>
            <ac:spMk id="14" creationId="{4795A2E2-224B-4FA0-B323-9E61AD30697F}"/>
          </ac:spMkLst>
        </pc:spChg>
        <pc:spChg chg="add del">
          <ac:chgData name="Ravikant Tyagi" userId="3bf946d6a34a00d3" providerId="LiveId" clId="{911C3DF5-26CB-4599-9E5B-77FB171BE1CB}" dt="2020-11-09T06:50:05.137" v="43" actId="26606"/>
          <ac:spMkLst>
            <pc:docMk/>
            <pc:sldMk cId="1248274921" sldId="262"/>
            <ac:spMk id="16" creationId="{DAF1966E-FD40-4A4A-B61B-C4DF7FA05F06}"/>
          </ac:spMkLst>
        </pc:spChg>
        <pc:spChg chg="add del">
          <ac:chgData name="Ravikant Tyagi" userId="3bf946d6a34a00d3" providerId="LiveId" clId="{911C3DF5-26CB-4599-9E5B-77FB171BE1CB}" dt="2020-11-09T06:50:05.137" v="43" actId="26606"/>
          <ac:spMkLst>
            <pc:docMk/>
            <pc:sldMk cId="1248274921" sldId="262"/>
            <ac:spMk id="17" creationId="{047BFA19-D45E-416B-A404-7AF2F3F27017}"/>
          </ac:spMkLst>
        </pc:spChg>
        <pc:spChg chg="add del">
          <ac:chgData name="Ravikant Tyagi" userId="3bf946d6a34a00d3" providerId="LiveId" clId="{911C3DF5-26CB-4599-9E5B-77FB171BE1CB}" dt="2020-11-09T06:50:05.137" v="43" actId="26606"/>
          <ac:spMkLst>
            <pc:docMk/>
            <pc:sldMk cId="1248274921" sldId="262"/>
            <ac:spMk id="18" creationId="{8E0105E7-23DB-4CF2-8258-FF47C7620F6E}"/>
          </ac:spMkLst>
        </pc:spChg>
        <pc:spChg chg="add del">
          <ac:chgData name="Ravikant Tyagi" userId="3bf946d6a34a00d3" providerId="LiveId" clId="{911C3DF5-26CB-4599-9E5B-77FB171BE1CB}" dt="2020-11-09T06:50:05.137" v="43" actId="26606"/>
          <ac:spMkLst>
            <pc:docMk/>
            <pc:sldMk cId="1248274921" sldId="262"/>
            <ac:spMk id="19" creationId="{074B4F7D-14B2-478B-8BF5-01E4E0C5D263}"/>
          </ac:spMkLst>
        </pc:spChg>
        <pc:spChg chg="add del">
          <ac:chgData name="Ravikant Tyagi" userId="3bf946d6a34a00d3" providerId="LiveId" clId="{911C3DF5-26CB-4599-9E5B-77FB171BE1CB}" dt="2020-11-09T06:51:32.646" v="63"/>
          <ac:spMkLst>
            <pc:docMk/>
            <pc:sldMk cId="1248274921" sldId="262"/>
            <ac:spMk id="21" creationId="{A7AE9375-4664-4DB2-922D-2782A6E439AC}"/>
          </ac:spMkLst>
        </pc:spChg>
        <pc:spChg chg="add del">
          <ac:chgData name="Ravikant Tyagi" userId="3bf946d6a34a00d3" providerId="LiveId" clId="{911C3DF5-26CB-4599-9E5B-77FB171BE1CB}" dt="2020-11-09T06:51:32.646" v="63"/>
          <ac:spMkLst>
            <pc:docMk/>
            <pc:sldMk cId="1248274921" sldId="262"/>
            <ac:spMk id="23" creationId="{9DD005C1-8C51-42D6-9BEE-B9B83849743D}"/>
          </ac:spMkLst>
        </pc:spChg>
        <pc:graphicFrameChg chg="add mod">
          <ac:chgData name="Ravikant Tyagi" userId="3bf946d6a34a00d3" providerId="LiveId" clId="{911C3DF5-26CB-4599-9E5B-77FB171BE1CB}" dt="2020-11-09T06:50:23.348" v="47" actId="207"/>
          <ac:graphicFrameMkLst>
            <pc:docMk/>
            <pc:sldMk cId="1248274921" sldId="262"/>
            <ac:graphicFrameMk id="4" creationId="{860A13FD-A651-41BC-8BD0-1F832F18101A}"/>
          </ac:graphicFrameMkLst>
        </pc:graphicFrameChg>
        <pc:cxnChg chg="add del">
          <ac:chgData name="Ravikant Tyagi" userId="3bf946d6a34a00d3" providerId="LiveId" clId="{911C3DF5-26CB-4599-9E5B-77FB171BE1CB}" dt="2020-11-09T06:51:32.646" v="63"/>
          <ac:cxnSpMkLst>
            <pc:docMk/>
            <pc:sldMk cId="1248274921" sldId="262"/>
            <ac:cxnSpMk id="22" creationId="{EE504C98-6397-41C1-A8D8-2D9C4ED307E0}"/>
          </ac:cxnSpMkLst>
        </pc:cxnChg>
      </pc:sldChg>
      <pc:sldChg chg="modSp">
        <pc:chgData name="Ravikant Tyagi" userId="3bf946d6a34a00d3" providerId="LiveId" clId="{911C3DF5-26CB-4599-9E5B-77FB171BE1CB}" dt="2020-11-09T06:51:32.646" v="63"/>
        <pc:sldMkLst>
          <pc:docMk/>
          <pc:sldMk cId="3703383686" sldId="263"/>
        </pc:sldMkLst>
        <pc:spChg chg="mod">
          <ac:chgData name="Ravikant Tyagi" userId="3bf946d6a34a00d3" providerId="LiveId" clId="{911C3DF5-26CB-4599-9E5B-77FB171BE1CB}" dt="2020-11-09T06:51:32.646" v="63"/>
          <ac:spMkLst>
            <pc:docMk/>
            <pc:sldMk cId="3703383686" sldId="263"/>
            <ac:spMk id="2" creationId="{EED01E4C-6182-4400-B78B-4AD27753DC81}"/>
          </ac:spMkLst>
        </pc:spChg>
      </pc:sldChg>
      <pc:sldChg chg="addSp delSp modSp mod setBg delDesignElem">
        <pc:chgData name="Ravikant Tyagi" userId="3bf946d6a34a00d3" providerId="LiveId" clId="{911C3DF5-26CB-4599-9E5B-77FB171BE1CB}" dt="2020-11-09T06:51:32.646" v="63"/>
        <pc:sldMkLst>
          <pc:docMk/>
          <pc:sldMk cId="1676493953" sldId="264"/>
        </pc:sldMkLst>
        <pc:spChg chg="mod">
          <ac:chgData name="Ravikant Tyagi" userId="3bf946d6a34a00d3" providerId="LiveId" clId="{911C3DF5-26CB-4599-9E5B-77FB171BE1CB}" dt="2020-11-09T06:50:49.116" v="48" actId="26606"/>
          <ac:spMkLst>
            <pc:docMk/>
            <pc:sldMk cId="1676493953" sldId="264"/>
            <ac:spMk id="2" creationId="{1EEC6578-D231-43E5-B10F-E0D938B4220B}"/>
          </ac:spMkLst>
        </pc:spChg>
        <pc:spChg chg="mod">
          <ac:chgData name="Ravikant Tyagi" userId="3bf946d6a34a00d3" providerId="LiveId" clId="{911C3DF5-26CB-4599-9E5B-77FB171BE1CB}" dt="2020-11-09T06:50:49.116" v="48" actId="26606"/>
          <ac:spMkLst>
            <pc:docMk/>
            <pc:sldMk cId="1676493953" sldId="264"/>
            <ac:spMk id="3" creationId="{90887BAF-48D1-43EF-BDC7-E6B98ECD55CE}"/>
          </ac:spMkLst>
        </pc:spChg>
        <pc:spChg chg="add del">
          <ac:chgData name="Ravikant Tyagi" userId="3bf946d6a34a00d3" providerId="LiveId" clId="{911C3DF5-26CB-4599-9E5B-77FB171BE1CB}" dt="2020-11-09T06:51:32.646" v="63"/>
          <ac:spMkLst>
            <pc:docMk/>
            <pc:sldMk cId="1676493953" sldId="264"/>
            <ac:spMk id="8" creationId="{CBB2B1F0-0DD6-4744-9A46-7A344FB48E40}"/>
          </ac:spMkLst>
        </pc:spChg>
        <pc:spChg chg="add del">
          <ac:chgData name="Ravikant Tyagi" userId="3bf946d6a34a00d3" providerId="LiveId" clId="{911C3DF5-26CB-4599-9E5B-77FB171BE1CB}" dt="2020-11-09T06:51:32.646" v="63"/>
          <ac:spMkLst>
            <pc:docMk/>
            <pc:sldMk cId="1676493953" sldId="264"/>
            <ac:spMk id="10" creationId="{52D502E5-F6B4-4D58-B4AE-FC466FF15EE8}"/>
          </ac:spMkLst>
        </pc:spChg>
        <pc:spChg chg="add del">
          <ac:chgData name="Ravikant Tyagi" userId="3bf946d6a34a00d3" providerId="LiveId" clId="{911C3DF5-26CB-4599-9E5B-77FB171BE1CB}" dt="2020-11-09T06:51:32.646" v="63"/>
          <ac:spMkLst>
            <pc:docMk/>
            <pc:sldMk cId="1676493953" sldId="264"/>
            <ac:spMk id="12" creationId="{9DECDBF4-02B6-4BB4-B65B-B8107AD6A9E8}"/>
          </ac:spMkLst>
        </pc:spChg>
      </pc:sldChg>
      <pc:sldChg chg="addSp delSp modSp mod setBg setClrOvrMap">
        <pc:chgData name="Ravikant Tyagi" userId="3bf946d6a34a00d3" providerId="LiveId" clId="{911C3DF5-26CB-4599-9E5B-77FB171BE1CB}" dt="2020-11-09T06:51:54.029" v="66" actId="26606"/>
        <pc:sldMkLst>
          <pc:docMk/>
          <pc:sldMk cId="251034791" sldId="266"/>
        </pc:sldMkLst>
        <pc:spChg chg="mod">
          <ac:chgData name="Ravikant Tyagi" userId="3bf946d6a34a00d3" providerId="LiveId" clId="{911C3DF5-26CB-4599-9E5B-77FB171BE1CB}" dt="2020-11-09T06:51:54.029" v="66" actId="26606"/>
          <ac:spMkLst>
            <pc:docMk/>
            <pc:sldMk cId="251034791" sldId="266"/>
            <ac:spMk id="2" creationId="{1456E133-5626-4198-941A-A91ACFF32D93}"/>
          </ac:spMkLst>
        </pc:spChg>
        <pc:spChg chg="del mod">
          <ac:chgData name="Ravikant Tyagi" userId="3bf946d6a34a00d3" providerId="LiveId" clId="{911C3DF5-26CB-4599-9E5B-77FB171BE1CB}" dt="2020-11-09T06:51:54.029" v="66" actId="26606"/>
          <ac:spMkLst>
            <pc:docMk/>
            <pc:sldMk cId="251034791" sldId="266"/>
            <ac:spMk id="3" creationId="{B8BDB00C-E494-47A5-83AF-5E39FBB5A336}"/>
          </ac:spMkLst>
        </pc:spChg>
        <pc:spChg chg="add del">
          <ac:chgData name="Ravikant Tyagi" userId="3bf946d6a34a00d3" providerId="LiveId" clId="{911C3DF5-26CB-4599-9E5B-77FB171BE1CB}" dt="2020-11-09T06:51:54.009" v="65" actId="26606"/>
          <ac:spMkLst>
            <pc:docMk/>
            <pc:sldMk cId="251034791" sldId="266"/>
            <ac:spMk id="9" creationId="{9228552E-C8B1-4A80-8448-0787CE0FC704}"/>
          </ac:spMkLst>
        </pc:spChg>
        <pc:spChg chg="add">
          <ac:chgData name="Ravikant Tyagi" userId="3bf946d6a34a00d3" providerId="LiveId" clId="{911C3DF5-26CB-4599-9E5B-77FB171BE1CB}" dt="2020-11-09T06:51:54.029" v="66" actId="26606"/>
          <ac:spMkLst>
            <pc:docMk/>
            <pc:sldMk cId="251034791" sldId="266"/>
            <ac:spMk id="18" creationId="{42285737-90EE-47DC-AC80-8AE156B11969}"/>
          </ac:spMkLst>
        </pc:spChg>
        <pc:grpChg chg="add">
          <ac:chgData name="Ravikant Tyagi" userId="3bf946d6a34a00d3" providerId="LiveId" clId="{911C3DF5-26CB-4599-9E5B-77FB171BE1CB}" dt="2020-11-09T06:51:54.029" v="66" actId="26606"/>
          <ac:grpSpMkLst>
            <pc:docMk/>
            <pc:sldMk cId="251034791" sldId="266"/>
            <ac:grpSpMk id="11" creationId="{B57BDC17-F1B3-455F-BBF1-680AA1F25C06}"/>
          </ac:grpSpMkLst>
        </pc:grpChg>
        <pc:graphicFrameChg chg="add">
          <ac:chgData name="Ravikant Tyagi" userId="3bf946d6a34a00d3" providerId="LiveId" clId="{911C3DF5-26CB-4599-9E5B-77FB171BE1CB}" dt="2020-11-09T06:51:54.029" v="66" actId="26606"/>
          <ac:graphicFrameMkLst>
            <pc:docMk/>
            <pc:sldMk cId="251034791" sldId="266"/>
            <ac:graphicFrameMk id="19" creationId="{CF9EDF5F-3241-478C-892A-D845B952CD54}"/>
          </ac:graphicFrameMkLst>
        </pc:graphicFrameChg>
        <pc:picChg chg="add del">
          <ac:chgData name="Ravikant Tyagi" userId="3bf946d6a34a00d3" providerId="LiveId" clId="{911C3DF5-26CB-4599-9E5B-77FB171BE1CB}" dt="2020-11-09T06:51:54.009" v="65" actId="26606"/>
          <ac:picMkLst>
            <pc:docMk/>
            <pc:sldMk cId="251034791" sldId="266"/>
            <ac:picMk id="5" creationId="{C9A9A098-DBAC-4CB5-9360-25FE3D08FA64}"/>
          </ac:picMkLst>
        </pc:picChg>
      </pc:sldChg>
      <pc:sldChg chg="addSp delSp modSp mod setBg">
        <pc:chgData name="Ravikant Tyagi" userId="3bf946d6a34a00d3" providerId="LiveId" clId="{911C3DF5-26CB-4599-9E5B-77FB171BE1CB}" dt="2020-11-09T06:52:34.518" v="79" actId="26606"/>
        <pc:sldMkLst>
          <pc:docMk/>
          <pc:sldMk cId="3637927996" sldId="267"/>
        </pc:sldMkLst>
        <pc:spChg chg="mod">
          <ac:chgData name="Ravikant Tyagi" userId="3bf946d6a34a00d3" providerId="LiveId" clId="{911C3DF5-26CB-4599-9E5B-77FB171BE1CB}" dt="2020-11-09T06:52:34.518" v="79" actId="26606"/>
          <ac:spMkLst>
            <pc:docMk/>
            <pc:sldMk cId="3637927996" sldId="267"/>
            <ac:spMk id="2" creationId="{A54B582A-B052-4748-B74E-7A7BF5FC4F64}"/>
          </ac:spMkLst>
        </pc:spChg>
        <pc:spChg chg="add del mod">
          <ac:chgData name="Ravikant Tyagi" userId="3bf946d6a34a00d3" providerId="LiveId" clId="{911C3DF5-26CB-4599-9E5B-77FB171BE1CB}" dt="2020-11-09T06:52:34.518" v="79" actId="26606"/>
          <ac:spMkLst>
            <pc:docMk/>
            <pc:sldMk cId="3637927996" sldId="267"/>
            <ac:spMk id="3" creationId="{E818B8EF-3620-463C-A984-61C460F1D5EA}"/>
          </ac:spMkLst>
        </pc:spChg>
        <pc:spChg chg="add del">
          <ac:chgData name="Ravikant Tyagi" userId="3bf946d6a34a00d3" providerId="LiveId" clId="{911C3DF5-26CB-4599-9E5B-77FB171BE1CB}" dt="2020-11-09T06:52:14.841" v="68" actId="26606"/>
          <ac:spMkLst>
            <pc:docMk/>
            <pc:sldMk cId="3637927996" sldId="267"/>
            <ac:spMk id="9" creationId="{53B021B3-DE93-4AB7-8A18-CF5F1CED88B8}"/>
          </ac:spMkLst>
        </pc:spChg>
        <pc:spChg chg="add del">
          <ac:chgData name="Ravikant Tyagi" userId="3bf946d6a34a00d3" providerId="LiveId" clId="{911C3DF5-26CB-4599-9E5B-77FB171BE1CB}" dt="2020-11-09T06:52:34.456" v="78" actId="26606"/>
          <ac:spMkLst>
            <pc:docMk/>
            <pc:sldMk cId="3637927996" sldId="267"/>
            <ac:spMk id="10" creationId="{6F4C891B-62D0-4250-AEB7-0F42BAD78D7D}"/>
          </ac:spMkLst>
        </pc:spChg>
        <pc:spChg chg="add del">
          <ac:chgData name="Ravikant Tyagi" userId="3bf946d6a34a00d3" providerId="LiveId" clId="{911C3DF5-26CB-4599-9E5B-77FB171BE1CB}" dt="2020-11-09T06:52:14.841" v="68" actId="26606"/>
          <ac:spMkLst>
            <pc:docMk/>
            <pc:sldMk cId="3637927996" sldId="267"/>
            <ac:spMk id="11" creationId="{52D502E5-F6B4-4D58-B4AE-FC466FF15EE8}"/>
          </ac:spMkLst>
        </pc:spChg>
        <pc:spChg chg="add del">
          <ac:chgData name="Ravikant Tyagi" userId="3bf946d6a34a00d3" providerId="LiveId" clId="{911C3DF5-26CB-4599-9E5B-77FB171BE1CB}" dt="2020-11-09T06:52:14.841" v="68" actId="26606"/>
          <ac:spMkLst>
            <pc:docMk/>
            <pc:sldMk cId="3637927996" sldId="267"/>
            <ac:spMk id="13" creationId="{9DECDBF4-02B6-4BB4-B65B-B8107AD6A9E8}"/>
          </ac:spMkLst>
        </pc:spChg>
        <pc:spChg chg="add del">
          <ac:chgData name="Ravikant Tyagi" userId="3bf946d6a34a00d3" providerId="LiveId" clId="{911C3DF5-26CB-4599-9E5B-77FB171BE1CB}" dt="2020-11-09T06:52:20.762" v="70" actId="26606"/>
          <ac:spMkLst>
            <pc:docMk/>
            <pc:sldMk cId="3637927996" sldId="267"/>
            <ac:spMk id="15" creationId="{68575C10-8187-4AC4-AD72-C754EAFD2867}"/>
          </ac:spMkLst>
        </pc:spChg>
        <pc:spChg chg="add del">
          <ac:chgData name="Ravikant Tyagi" userId="3bf946d6a34a00d3" providerId="LiveId" clId="{911C3DF5-26CB-4599-9E5B-77FB171BE1CB}" dt="2020-11-09T06:52:31.054" v="76" actId="26606"/>
          <ac:spMkLst>
            <pc:docMk/>
            <pc:sldMk cId="3637927996" sldId="267"/>
            <ac:spMk id="23" creationId="{53B021B3-DE93-4AB7-8A18-CF5F1CED88B8}"/>
          </ac:spMkLst>
        </pc:spChg>
        <pc:spChg chg="add del">
          <ac:chgData name="Ravikant Tyagi" userId="3bf946d6a34a00d3" providerId="LiveId" clId="{911C3DF5-26CB-4599-9E5B-77FB171BE1CB}" dt="2020-11-09T06:52:31.054" v="76" actId="26606"/>
          <ac:spMkLst>
            <pc:docMk/>
            <pc:sldMk cId="3637927996" sldId="267"/>
            <ac:spMk id="24" creationId="{52D502E5-F6B4-4D58-B4AE-FC466FF15EE8}"/>
          </ac:spMkLst>
        </pc:spChg>
        <pc:spChg chg="add del">
          <ac:chgData name="Ravikant Tyagi" userId="3bf946d6a34a00d3" providerId="LiveId" clId="{911C3DF5-26CB-4599-9E5B-77FB171BE1CB}" dt="2020-11-09T06:52:31.054" v="76" actId="26606"/>
          <ac:spMkLst>
            <pc:docMk/>
            <pc:sldMk cId="3637927996" sldId="267"/>
            <ac:spMk id="25" creationId="{9DECDBF4-02B6-4BB4-B65B-B8107AD6A9E8}"/>
          </ac:spMkLst>
        </pc:spChg>
        <pc:spChg chg="add del">
          <ac:chgData name="Ravikant Tyagi" userId="3bf946d6a34a00d3" providerId="LiveId" clId="{911C3DF5-26CB-4599-9E5B-77FB171BE1CB}" dt="2020-11-09T06:52:34.456" v="78" actId="26606"/>
          <ac:spMkLst>
            <pc:docMk/>
            <pc:sldMk cId="3637927996" sldId="267"/>
            <ac:spMk id="28" creationId="{E818B8EF-3620-463C-A984-61C460F1D5EA}"/>
          </ac:spMkLst>
        </pc:spChg>
        <pc:spChg chg="add">
          <ac:chgData name="Ravikant Tyagi" userId="3bf946d6a34a00d3" providerId="LiveId" clId="{911C3DF5-26CB-4599-9E5B-77FB171BE1CB}" dt="2020-11-09T06:52:34.518" v="79" actId="26606"/>
          <ac:spMkLst>
            <pc:docMk/>
            <pc:sldMk cId="3637927996" sldId="267"/>
            <ac:spMk id="30" creationId="{68575C10-8187-4AC4-AD72-C754EAFD2867}"/>
          </ac:spMkLst>
        </pc:spChg>
        <pc:graphicFrameChg chg="add del">
          <ac:chgData name="Ravikant Tyagi" userId="3bf946d6a34a00d3" providerId="LiveId" clId="{911C3DF5-26CB-4599-9E5B-77FB171BE1CB}" dt="2020-11-09T06:52:14.841" v="68" actId="26606"/>
          <ac:graphicFrameMkLst>
            <pc:docMk/>
            <pc:sldMk cId="3637927996" sldId="267"/>
            <ac:graphicFrameMk id="5" creationId="{492A7445-3477-404E-BA6F-01D02CE6362C}"/>
          </ac:graphicFrameMkLst>
        </pc:graphicFrameChg>
        <pc:graphicFrameChg chg="add del">
          <ac:chgData name="Ravikant Tyagi" userId="3bf946d6a34a00d3" providerId="LiveId" clId="{911C3DF5-26CB-4599-9E5B-77FB171BE1CB}" dt="2020-11-09T06:52:20.762" v="70" actId="26606"/>
          <ac:graphicFrameMkLst>
            <pc:docMk/>
            <pc:sldMk cId="3637927996" sldId="267"/>
            <ac:graphicFrameMk id="17" creationId="{7DEE4D04-D8D1-4DB0-BBB6-8CB9D8CD9F3A}"/>
          </ac:graphicFrameMkLst>
        </pc:graphicFrameChg>
        <pc:graphicFrameChg chg="add del">
          <ac:chgData name="Ravikant Tyagi" userId="3bf946d6a34a00d3" providerId="LiveId" clId="{911C3DF5-26CB-4599-9E5B-77FB171BE1CB}" dt="2020-11-09T06:52:22.047" v="72" actId="26606"/>
          <ac:graphicFrameMkLst>
            <pc:docMk/>
            <pc:sldMk cId="3637927996" sldId="267"/>
            <ac:graphicFrameMk id="19" creationId="{5D3C225F-922E-4FD7-A103-7D70B53041F9}"/>
          </ac:graphicFrameMkLst>
        </pc:graphicFrameChg>
        <pc:graphicFrameChg chg="add del">
          <ac:chgData name="Ravikant Tyagi" userId="3bf946d6a34a00d3" providerId="LiveId" clId="{911C3DF5-26CB-4599-9E5B-77FB171BE1CB}" dt="2020-11-09T06:52:25.648" v="74" actId="26606"/>
          <ac:graphicFrameMkLst>
            <pc:docMk/>
            <pc:sldMk cId="3637927996" sldId="267"/>
            <ac:graphicFrameMk id="21" creationId="{2606A5F6-6C67-4364-9357-1EA718C0AC19}"/>
          </ac:graphicFrameMkLst>
        </pc:graphicFrameChg>
        <pc:graphicFrameChg chg="add del">
          <ac:chgData name="Ravikant Tyagi" userId="3bf946d6a34a00d3" providerId="LiveId" clId="{911C3DF5-26CB-4599-9E5B-77FB171BE1CB}" dt="2020-11-09T06:52:31.054" v="76" actId="26606"/>
          <ac:graphicFrameMkLst>
            <pc:docMk/>
            <pc:sldMk cId="3637927996" sldId="267"/>
            <ac:graphicFrameMk id="26" creationId="{492A7445-3477-404E-BA6F-01D02CE6362C}"/>
          </ac:graphicFrameMkLst>
        </pc:graphicFrameChg>
        <pc:graphicFrameChg chg="add">
          <ac:chgData name="Ravikant Tyagi" userId="3bf946d6a34a00d3" providerId="LiveId" clId="{911C3DF5-26CB-4599-9E5B-77FB171BE1CB}" dt="2020-11-09T06:52:34.518" v="79" actId="26606"/>
          <ac:graphicFrameMkLst>
            <pc:docMk/>
            <pc:sldMk cId="3637927996" sldId="267"/>
            <ac:graphicFrameMk id="32" creationId="{7DEE4D04-D8D1-4DB0-BBB6-8CB9D8CD9F3A}"/>
          </ac:graphicFrameMkLst>
        </pc:graphicFrameChg>
        <pc:picChg chg="add del">
          <ac:chgData name="Ravikant Tyagi" userId="3bf946d6a34a00d3" providerId="LiveId" clId="{911C3DF5-26CB-4599-9E5B-77FB171BE1CB}" dt="2020-11-09T06:52:34.456" v="78" actId="26606"/>
          <ac:picMkLst>
            <pc:docMk/>
            <pc:sldMk cId="3637927996" sldId="267"/>
            <ac:picMk id="7" creationId="{0CB6B7FA-4991-4FD9-9858-229C4C030861}"/>
          </ac:picMkLst>
        </pc:picChg>
        <pc:cxnChg chg="add del">
          <ac:chgData name="Ravikant Tyagi" userId="3bf946d6a34a00d3" providerId="LiveId" clId="{911C3DF5-26CB-4599-9E5B-77FB171BE1CB}" dt="2020-11-09T06:52:20.762" v="70" actId="26606"/>
          <ac:cxnSpMkLst>
            <pc:docMk/>
            <pc:sldMk cId="3637927996" sldId="267"/>
            <ac:cxnSpMk id="16" creationId="{74E776C9-ED67-41B7-B3A3-4DF76EF3ACEE}"/>
          </ac:cxnSpMkLst>
        </pc:cxnChg>
        <pc:cxnChg chg="add">
          <ac:chgData name="Ravikant Tyagi" userId="3bf946d6a34a00d3" providerId="LiveId" clId="{911C3DF5-26CB-4599-9E5B-77FB171BE1CB}" dt="2020-11-09T06:52:34.518" v="79" actId="26606"/>
          <ac:cxnSpMkLst>
            <pc:docMk/>
            <pc:sldMk cId="3637927996" sldId="267"/>
            <ac:cxnSpMk id="31" creationId="{74E776C9-ED67-41B7-B3A3-4DF76EF3ACEE}"/>
          </ac:cxnSpMkLst>
        </pc:cxnChg>
      </pc:sldChg>
      <pc:sldChg chg="modSp">
        <pc:chgData name="Ravikant Tyagi" userId="3bf946d6a34a00d3" providerId="LiveId" clId="{911C3DF5-26CB-4599-9E5B-77FB171BE1CB}" dt="2020-11-09T06:51:32.646" v="63"/>
        <pc:sldMkLst>
          <pc:docMk/>
          <pc:sldMk cId="3230159263" sldId="268"/>
        </pc:sldMkLst>
        <pc:spChg chg="mod">
          <ac:chgData name="Ravikant Tyagi" userId="3bf946d6a34a00d3" providerId="LiveId" clId="{911C3DF5-26CB-4599-9E5B-77FB171BE1CB}" dt="2020-11-09T06:51:32.646" v="63"/>
          <ac:spMkLst>
            <pc:docMk/>
            <pc:sldMk cId="3230159263" sldId="268"/>
            <ac:spMk id="2" creationId="{B5C22BAC-EAC4-4EED-BC3B-F1E32DA98D34}"/>
          </ac:spMkLst>
        </pc:spChg>
      </pc:sldChg>
      <pc:sldChg chg="modSp">
        <pc:chgData name="Ravikant Tyagi" userId="3bf946d6a34a00d3" providerId="LiveId" clId="{911C3DF5-26CB-4599-9E5B-77FB171BE1CB}" dt="2020-11-09T06:51:32.646" v="63"/>
        <pc:sldMkLst>
          <pc:docMk/>
          <pc:sldMk cId="1112198367" sldId="270"/>
        </pc:sldMkLst>
        <pc:spChg chg="mod">
          <ac:chgData name="Ravikant Tyagi" userId="3bf946d6a34a00d3" providerId="LiveId" clId="{911C3DF5-26CB-4599-9E5B-77FB171BE1CB}" dt="2020-11-09T06:51:32.646" v="63"/>
          <ac:spMkLst>
            <pc:docMk/>
            <pc:sldMk cId="1112198367" sldId="270"/>
            <ac:spMk id="2" creationId="{A51C1C40-A4B0-4465-B6D8-D51B82F73DBA}"/>
          </ac:spMkLst>
        </pc:spChg>
      </pc:sldChg>
      <pc:sldChg chg="addSp delSp modSp mod setBg">
        <pc:chgData name="Ravikant Tyagi" userId="3bf946d6a34a00d3" providerId="LiveId" clId="{911C3DF5-26CB-4599-9E5B-77FB171BE1CB}" dt="2020-11-09T06:52:49.675" v="82" actId="26606"/>
        <pc:sldMkLst>
          <pc:docMk/>
          <pc:sldMk cId="2710240820" sldId="271"/>
        </pc:sldMkLst>
        <pc:spChg chg="mod">
          <ac:chgData name="Ravikant Tyagi" userId="3bf946d6a34a00d3" providerId="LiveId" clId="{911C3DF5-26CB-4599-9E5B-77FB171BE1CB}" dt="2020-11-09T06:52:49.675" v="82" actId="26606"/>
          <ac:spMkLst>
            <pc:docMk/>
            <pc:sldMk cId="2710240820" sldId="271"/>
            <ac:spMk id="2" creationId="{35440417-CC73-485C-B8A2-387533D1140F}"/>
          </ac:spMkLst>
        </pc:spChg>
        <pc:spChg chg="mod">
          <ac:chgData name="Ravikant Tyagi" userId="3bf946d6a34a00d3" providerId="LiveId" clId="{911C3DF5-26CB-4599-9E5B-77FB171BE1CB}" dt="2020-11-09T06:52:49.675" v="82" actId="26606"/>
          <ac:spMkLst>
            <pc:docMk/>
            <pc:sldMk cId="2710240820" sldId="271"/>
            <ac:spMk id="3" creationId="{C24BD827-EF3E-4FC6-8D4D-47BAA4435ADD}"/>
          </ac:spMkLst>
        </pc:spChg>
        <pc:spChg chg="add">
          <ac:chgData name="Ravikant Tyagi" userId="3bf946d6a34a00d3" providerId="LiveId" clId="{911C3DF5-26CB-4599-9E5B-77FB171BE1CB}" dt="2020-11-09T06:52:49.675" v="82" actId="26606"/>
          <ac:spMkLst>
            <pc:docMk/>
            <pc:sldMk cId="2710240820" sldId="271"/>
            <ac:spMk id="8" creationId="{33CD251C-A887-4D2F-925B-FC097198538B}"/>
          </ac:spMkLst>
        </pc:spChg>
        <pc:spChg chg="add del">
          <ac:chgData name="Ravikant Tyagi" userId="3bf946d6a34a00d3" providerId="LiveId" clId="{911C3DF5-26CB-4599-9E5B-77FB171BE1CB}" dt="2020-11-09T06:52:49.664" v="81" actId="26606"/>
          <ac:spMkLst>
            <pc:docMk/>
            <pc:sldMk cId="2710240820" sldId="271"/>
            <ac:spMk id="10" creationId="{AFA67CD3-AB4E-4A7A-BEB8-53C445D8C44E}"/>
          </ac:spMkLst>
        </pc:spChg>
        <pc:spChg chg="add del">
          <ac:chgData name="Ravikant Tyagi" userId="3bf946d6a34a00d3" providerId="LiveId" clId="{911C3DF5-26CB-4599-9E5B-77FB171BE1CB}" dt="2020-11-09T06:52:49.664" v="81" actId="26606"/>
          <ac:spMkLst>
            <pc:docMk/>
            <pc:sldMk cId="2710240820" sldId="271"/>
            <ac:spMk id="14" creationId="{339C8D78-A644-462F-B674-F440635E5353}"/>
          </ac:spMkLst>
        </pc:spChg>
        <pc:spChg chg="add">
          <ac:chgData name="Ravikant Tyagi" userId="3bf946d6a34a00d3" providerId="LiveId" clId="{911C3DF5-26CB-4599-9E5B-77FB171BE1CB}" dt="2020-11-09T06:52:49.675" v="82" actId="26606"/>
          <ac:spMkLst>
            <pc:docMk/>
            <pc:sldMk cId="2710240820" sldId="271"/>
            <ac:spMk id="16" creationId="{B19D093C-27FB-4032-B282-42C4563F257C}"/>
          </ac:spMkLst>
        </pc:spChg>
        <pc:grpChg chg="add">
          <ac:chgData name="Ravikant Tyagi" userId="3bf946d6a34a00d3" providerId="LiveId" clId="{911C3DF5-26CB-4599-9E5B-77FB171BE1CB}" dt="2020-11-09T06:52:49.675" v="82" actId="26606"/>
          <ac:grpSpMkLst>
            <pc:docMk/>
            <pc:sldMk cId="2710240820" sldId="271"/>
            <ac:grpSpMk id="17" creationId="{35EE815E-1BD3-4777-B652-6D98825BF66B}"/>
          </ac:grpSpMkLst>
        </pc:grpChg>
        <pc:picChg chg="add del">
          <ac:chgData name="Ravikant Tyagi" userId="3bf946d6a34a00d3" providerId="LiveId" clId="{911C3DF5-26CB-4599-9E5B-77FB171BE1CB}" dt="2020-11-09T06:52:49.664" v="81" actId="26606"/>
          <ac:picMkLst>
            <pc:docMk/>
            <pc:sldMk cId="2710240820" sldId="271"/>
            <ac:picMk id="7" creationId="{1AA979A9-8D69-42D8-ADF3-5F4D32282013}"/>
          </ac:picMkLst>
        </pc:picChg>
        <pc:picChg chg="add del">
          <ac:chgData name="Ravikant Tyagi" userId="3bf946d6a34a00d3" providerId="LiveId" clId="{911C3DF5-26CB-4599-9E5B-77FB171BE1CB}" dt="2020-11-09T06:52:49.664" v="81" actId="26606"/>
          <ac:picMkLst>
            <pc:docMk/>
            <pc:sldMk cId="2710240820" sldId="271"/>
            <ac:picMk id="12" creationId="{07CF545F-9C2E-4446-97CD-AD92990C2B68}"/>
          </ac:picMkLst>
        </pc:picChg>
      </pc:sldChg>
      <pc:sldChg chg="addSp modSp mod setBg">
        <pc:chgData name="Ravikant Tyagi" userId="3bf946d6a34a00d3" providerId="LiveId" clId="{911C3DF5-26CB-4599-9E5B-77FB171BE1CB}" dt="2020-11-09T06:53:00.912" v="83" actId="26606"/>
        <pc:sldMkLst>
          <pc:docMk/>
          <pc:sldMk cId="4120104684" sldId="273"/>
        </pc:sldMkLst>
        <pc:spChg chg="mod">
          <ac:chgData name="Ravikant Tyagi" userId="3bf946d6a34a00d3" providerId="LiveId" clId="{911C3DF5-26CB-4599-9E5B-77FB171BE1CB}" dt="2020-11-09T06:53:00.912" v="83" actId="26606"/>
          <ac:spMkLst>
            <pc:docMk/>
            <pc:sldMk cId="4120104684" sldId="273"/>
            <ac:spMk id="2" creationId="{35440417-CC73-485C-B8A2-387533D1140F}"/>
          </ac:spMkLst>
        </pc:spChg>
        <pc:spChg chg="mod">
          <ac:chgData name="Ravikant Tyagi" userId="3bf946d6a34a00d3" providerId="LiveId" clId="{911C3DF5-26CB-4599-9E5B-77FB171BE1CB}" dt="2020-11-09T06:53:00.912" v="83" actId="26606"/>
          <ac:spMkLst>
            <pc:docMk/>
            <pc:sldMk cId="4120104684" sldId="273"/>
            <ac:spMk id="3" creationId="{C24BD827-EF3E-4FC6-8D4D-47BAA4435ADD}"/>
          </ac:spMkLst>
        </pc:spChg>
        <pc:spChg chg="add">
          <ac:chgData name="Ravikant Tyagi" userId="3bf946d6a34a00d3" providerId="LiveId" clId="{911C3DF5-26CB-4599-9E5B-77FB171BE1CB}" dt="2020-11-09T06:53:00.912" v="83" actId="26606"/>
          <ac:spMkLst>
            <pc:docMk/>
            <pc:sldMk cId="4120104684" sldId="273"/>
            <ac:spMk id="8" creationId="{33CD251C-A887-4D2F-925B-FC097198538B}"/>
          </ac:spMkLst>
        </pc:spChg>
        <pc:spChg chg="add">
          <ac:chgData name="Ravikant Tyagi" userId="3bf946d6a34a00d3" providerId="LiveId" clId="{911C3DF5-26CB-4599-9E5B-77FB171BE1CB}" dt="2020-11-09T06:53:00.912" v="83" actId="26606"/>
          <ac:spMkLst>
            <pc:docMk/>
            <pc:sldMk cId="4120104684" sldId="273"/>
            <ac:spMk id="10" creationId="{B19D093C-27FB-4032-B282-42C4563F257C}"/>
          </ac:spMkLst>
        </pc:spChg>
        <pc:grpChg chg="add">
          <ac:chgData name="Ravikant Tyagi" userId="3bf946d6a34a00d3" providerId="LiveId" clId="{911C3DF5-26CB-4599-9E5B-77FB171BE1CB}" dt="2020-11-09T06:53:00.912" v="83" actId="26606"/>
          <ac:grpSpMkLst>
            <pc:docMk/>
            <pc:sldMk cId="4120104684" sldId="273"/>
            <ac:grpSpMk id="12" creationId="{35EE815E-1BD3-4777-B652-6D98825BF66B}"/>
          </ac:grpSpMkLst>
        </pc:grpChg>
      </pc:sldChg>
      <pc:sldChg chg="addSp modSp mod setBg">
        <pc:chgData name="Ravikant Tyagi" userId="3bf946d6a34a00d3" providerId="LiveId" clId="{911C3DF5-26CB-4599-9E5B-77FB171BE1CB}" dt="2020-11-09T06:53:09.857" v="84" actId="26606"/>
        <pc:sldMkLst>
          <pc:docMk/>
          <pc:sldMk cId="2244381272" sldId="274"/>
        </pc:sldMkLst>
        <pc:spChg chg="mod">
          <ac:chgData name="Ravikant Tyagi" userId="3bf946d6a34a00d3" providerId="LiveId" clId="{911C3DF5-26CB-4599-9E5B-77FB171BE1CB}" dt="2020-11-09T06:53:09.857" v="84" actId="26606"/>
          <ac:spMkLst>
            <pc:docMk/>
            <pc:sldMk cId="2244381272" sldId="274"/>
            <ac:spMk id="2" creationId="{35440417-CC73-485C-B8A2-387533D1140F}"/>
          </ac:spMkLst>
        </pc:spChg>
        <pc:spChg chg="mod">
          <ac:chgData name="Ravikant Tyagi" userId="3bf946d6a34a00d3" providerId="LiveId" clId="{911C3DF5-26CB-4599-9E5B-77FB171BE1CB}" dt="2020-11-09T06:53:09.857" v="84" actId="26606"/>
          <ac:spMkLst>
            <pc:docMk/>
            <pc:sldMk cId="2244381272" sldId="274"/>
            <ac:spMk id="3" creationId="{C24BD827-EF3E-4FC6-8D4D-47BAA4435ADD}"/>
          </ac:spMkLst>
        </pc:spChg>
        <pc:spChg chg="add">
          <ac:chgData name="Ravikant Tyagi" userId="3bf946d6a34a00d3" providerId="LiveId" clId="{911C3DF5-26CB-4599-9E5B-77FB171BE1CB}" dt="2020-11-09T06:53:09.857" v="84" actId="26606"/>
          <ac:spMkLst>
            <pc:docMk/>
            <pc:sldMk cId="2244381272" sldId="274"/>
            <ac:spMk id="8" creationId="{33CD251C-A887-4D2F-925B-FC097198538B}"/>
          </ac:spMkLst>
        </pc:spChg>
        <pc:spChg chg="add">
          <ac:chgData name="Ravikant Tyagi" userId="3bf946d6a34a00d3" providerId="LiveId" clId="{911C3DF5-26CB-4599-9E5B-77FB171BE1CB}" dt="2020-11-09T06:53:09.857" v="84" actId="26606"/>
          <ac:spMkLst>
            <pc:docMk/>
            <pc:sldMk cId="2244381272" sldId="274"/>
            <ac:spMk id="10" creationId="{B19D093C-27FB-4032-B282-42C4563F257C}"/>
          </ac:spMkLst>
        </pc:spChg>
        <pc:grpChg chg="add">
          <ac:chgData name="Ravikant Tyagi" userId="3bf946d6a34a00d3" providerId="LiveId" clId="{911C3DF5-26CB-4599-9E5B-77FB171BE1CB}" dt="2020-11-09T06:53:09.857" v="84" actId="26606"/>
          <ac:grpSpMkLst>
            <pc:docMk/>
            <pc:sldMk cId="2244381272" sldId="274"/>
            <ac:grpSpMk id="12" creationId="{35EE815E-1BD3-4777-B652-6D98825BF66B}"/>
          </ac:grpSpMkLst>
        </pc:grpChg>
      </pc:sldChg>
      <pc:sldChg chg="addSp modSp mod setBg">
        <pc:chgData name="Ravikant Tyagi" userId="3bf946d6a34a00d3" providerId="LiveId" clId="{911C3DF5-26CB-4599-9E5B-77FB171BE1CB}" dt="2020-11-09T06:53:17.241" v="85" actId="26606"/>
        <pc:sldMkLst>
          <pc:docMk/>
          <pc:sldMk cId="2298345511" sldId="276"/>
        </pc:sldMkLst>
        <pc:spChg chg="mod">
          <ac:chgData name="Ravikant Tyagi" userId="3bf946d6a34a00d3" providerId="LiveId" clId="{911C3DF5-26CB-4599-9E5B-77FB171BE1CB}" dt="2020-11-09T06:53:17.241" v="85" actId="26606"/>
          <ac:spMkLst>
            <pc:docMk/>
            <pc:sldMk cId="2298345511" sldId="276"/>
            <ac:spMk id="2" creationId="{B61D25A9-C4B6-4348-8E5A-571996D92878}"/>
          </ac:spMkLst>
        </pc:spChg>
        <pc:spChg chg="mod">
          <ac:chgData name="Ravikant Tyagi" userId="3bf946d6a34a00d3" providerId="LiveId" clId="{911C3DF5-26CB-4599-9E5B-77FB171BE1CB}" dt="2020-11-09T06:53:17.241" v="85" actId="26606"/>
          <ac:spMkLst>
            <pc:docMk/>
            <pc:sldMk cId="2298345511" sldId="276"/>
            <ac:spMk id="3" creationId="{4953E7EF-47FD-48FB-9579-88420478EF79}"/>
          </ac:spMkLst>
        </pc:spChg>
        <pc:spChg chg="add">
          <ac:chgData name="Ravikant Tyagi" userId="3bf946d6a34a00d3" providerId="LiveId" clId="{911C3DF5-26CB-4599-9E5B-77FB171BE1CB}" dt="2020-11-09T06:53:17.241" v="85" actId="26606"/>
          <ac:spMkLst>
            <pc:docMk/>
            <pc:sldMk cId="2298345511" sldId="276"/>
            <ac:spMk id="8" creationId="{33CD251C-A887-4D2F-925B-FC097198538B}"/>
          </ac:spMkLst>
        </pc:spChg>
        <pc:spChg chg="add">
          <ac:chgData name="Ravikant Tyagi" userId="3bf946d6a34a00d3" providerId="LiveId" clId="{911C3DF5-26CB-4599-9E5B-77FB171BE1CB}" dt="2020-11-09T06:53:17.241" v="85" actId="26606"/>
          <ac:spMkLst>
            <pc:docMk/>
            <pc:sldMk cId="2298345511" sldId="276"/>
            <ac:spMk id="10" creationId="{B19D093C-27FB-4032-B282-42C4563F257C}"/>
          </ac:spMkLst>
        </pc:spChg>
        <pc:grpChg chg="add">
          <ac:chgData name="Ravikant Tyagi" userId="3bf946d6a34a00d3" providerId="LiveId" clId="{911C3DF5-26CB-4599-9E5B-77FB171BE1CB}" dt="2020-11-09T06:53:17.241" v="85" actId="26606"/>
          <ac:grpSpMkLst>
            <pc:docMk/>
            <pc:sldMk cId="2298345511" sldId="276"/>
            <ac:grpSpMk id="12" creationId="{35EE815E-1BD3-4777-B652-6D98825BF66B}"/>
          </ac:grpSpMkLst>
        </pc:grpChg>
      </pc:sldChg>
      <pc:sldChg chg="addSp modSp mod setBg">
        <pc:chgData name="Ravikant Tyagi" userId="3bf946d6a34a00d3" providerId="LiveId" clId="{911C3DF5-26CB-4599-9E5B-77FB171BE1CB}" dt="2020-11-09T06:53:22.177" v="86" actId="26606"/>
        <pc:sldMkLst>
          <pc:docMk/>
          <pc:sldMk cId="3486592351" sldId="277"/>
        </pc:sldMkLst>
        <pc:spChg chg="mod">
          <ac:chgData name="Ravikant Tyagi" userId="3bf946d6a34a00d3" providerId="LiveId" clId="{911C3DF5-26CB-4599-9E5B-77FB171BE1CB}" dt="2020-11-09T06:53:22.177" v="86" actId="26606"/>
          <ac:spMkLst>
            <pc:docMk/>
            <pc:sldMk cId="3486592351" sldId="277"/>
            <ac:spMk id="2" creationId="{73523660-68E7-490C-AC5D-32F4A8A5366C}"/>
          </ac:spMkLst>
        </pc:spChg>
        <pc:spChg chg="mod">
          <ac:chgData name="Ravikant Tyagi" userId="3bf946d6a34a00d3" providerId="LiveId" clId="{911C3DF5-26CB-4599-9E5B-77FB171BE1CB}" dt="2020-11-09T06:53:22.177" v="86" actId="26606"/>
          <ac:spMkLst>
            <pc:docMk/>
            <pc:sldMk cId="3486592351" sldId="277"/>
            <ac:spMk id="3" creationId="{D92780B2-7B6F-4531-B285-E81E2F35BA2E}"/>
          </ac:spMkLst>
        </pc:spChg>
        <pc:spChg chg="add">
          <ac:chgData name="Ravikant Tyagi" userId="3bf946d6a34a00d3" providerId="LiveId" clId="{911C3DF5-26CB-4599-9E5B-77FB171BE1CB}" dt="2020-11-09T06:53:22.177" v="86" actId="26606"/>
          <ac:spMkLst>
            <pc:docMk/>
            <pc:sldMk cId="3486592351" sldId="277"/>
            <ac:spMk id="8" creationId="{33CD251C-A887-4D2F-925B-FC097198538B}"/>
          </ac:spMkLst>
        </pc:spChg>
        <pc:spChg chg="add">
          <ac:chgData name="Ravikant Tyagi" userId="3bf946d6a34a00d3" providerId="LiveId" clId="{911C3DF5-26CB-4599-9E5B-77FB171BE1CB}" dt="2020-11-09T06:53:22.177" v="86" actId="26606"/>
          <ac:spMkLst>
            <pc:docMk/>
            <pc:sldMk cId="3486592351" sldId="277"/>
            <ac:spMk id="10" creationId="{B19D093C-27FB-4032-B282-42C4563F257C}"/>
          </ac:spMkLst>
        </pc:spChg>
        <pc:grpChg chg="add">
          <ac:chgData name="Ravikant Tyagi" userId="3bf946d6a34a00d3" providerId="LiveId" clId="{911C3DF5-26CB-4599-9E5B-77FB171BE1CB}" dt="2020-11-09T06:53:22.177" v="86" actId="26606"/>
          <ac:grpSpMkLst>
            <pc:docMk/>
            <pc:sldMk cId="3486592351" sldId="277"/>
            <ac:grpSpMk id="12" creationId="{35EE815E-1BD3-4777-B652-6D98825BF66B}"/>
          </ac:grpSpMkLst>
        </pc:grpChg>
      </pc:sldChg>
      <pc:sldChg chg="modSp">
        <pc:chgData name="Ravikant Tyagi" userId="3bf946d6a34a00d3" providerId="LiveId" clId="{911C3DF5-26CB-4599-9E5B-77FB171BE1CB}" dt="2020-11-09T06:51:32.646" v="63"/>
        <pc:sldMkLst>
          <pc:docMk/>
          <pc:sldMk cId="4015815156" sldId="279"/>
        </pc:sldMkLst>
        <pc:spChg chg="mod">
          <ac:chgData name="Ravikant Tyagi" userId="3bf946d6a34a00d3" providerId="LiveId" clId="{911C3DF5-26CB-4599-9E5B-77FB171BE1CB}" dt="2020-11-09T06:51:32.646" v="63"/>
          <ac:spMkLst>
            <pc:docMk/>
            <pc:sldMk cId="4015815156" sldId="279"/>
            <ac:spMk id="2" creationId="{81C0699D-E932-4954-A27B-C0F18146E27C}"/>
          </ac:spMkLst>
        </pc:spChg>
      </pc:sldChg>
      <pc:sldChg chg="modSp">
        <pc:chgData name="Ravikant Tyagi" userId="3bf946d6a34a00d3" providerId="LiveId" clId="{911C3DF5-26CB-4599-9E5B-77FB171BE1CB}" dt="2020-11-09T06:51:32.646" v="63"/>
        <pc:sldMkLst>
          <pc:docMk/>
          <pc:sldMk cId="538597610" sldId="280"/>
        </pc:sldMkLst>
        <pc:spChg chg="mod">
          <ac:chgData name="Ravikant Tyagi" userId="3bf946d6a34a00d3" providerId="LiveId" clId="{911C3DF5-26CB-4599-9E5B-77FB171BE1CB}" dt="2020-11-09T06:51:32.646" v="63"/>
          <ac:spMkLst>
            <pc:docMk/>
            <pc:sldMk cId="538597610" sldId="280"/>
            <ac:spMk id="2" creationId="{E07DE034-ADB7-45D4-9D3A-87C3CD6AC4A8}"/>
          </ac:spMkLst>
        </pc:spChg>
        <pc:picChg chg="mod">
          <ac:chgData name="Ravikant Tyagi" userId="3bf946d6a34a00d3" providerId="LiveId" clId="{911C3DF5-26CB-4599-9E5B-77FB171BE1CB}" dt="2020-11-09T06:51:32.646" v="63"/>
          <ac:picMkLst>
            <pc:docMk/>
            <pc:sldMk cId="538597610" sldId="280"/>
            <ac:picMk id="4" creationId="{5828B57E-DC01-46B9-A019-268C73A18D10}"/>
          </ac:picMkLst>
        </pc:picChg>
      </pc:sldChg>
      <pc:sldChg chg="addSp delSp modSp mod setBg">
        <pc:chgData name="Ravikant Tyagi" userId="3bf946d6a34a00d3" providerId="LiveId" clId="{911C3DF5-26CB-4599-9E5B-77FB171BE1CB}" dt="2020-11-09T06:53:48.352" v="91" actId="26606"/>
        <pc:sldMkLst>
          <pc:docMk/>
          <pc:sldMk cId="1373936233" sldId="281"/>
        </pc:sldMkLst>
        <pc:spChg chg="mod">
          <ac:chgData name="Ravikant Tyagi" userId="3bf946d6a34a00d3" providerId="LiveId" clId="{911C3DF5-26CB-4599-9E5B-77FB171BE1CB}" dt="2020-11-09T06:53:48.298" v="90" actId="26606"/>
          <ac:spMkLst>
            <pc:docMk/>
            <pc:sldMk cId="1373936233" sldId="281"/>
            <ac:spMk id="2" creationId="{7A2BF3AE-4D18-459E-AB37-AA8499C21AAB}"/>
          </ac:spMkLst>
        </pc:spChg>
        <pc:spChg chg="add del mod">
          <ac:chgData name="Ravikant Tyagi" userId="3bf946d6a34a00d3" providerId="LiveId" clId="{911C3DF5-26CB-4599-9E5B-77FB171BE1CB}" dt="2020-11-09T06:53:48.352" v="91" actId="26606"/>
          <ac:spMkLst>
            <pc:docMk/>
            <pc:sldMk cId="1373936233" sldId="281"/>
            <ac:spMk id="3" creationId="{AC1C6A60-F85A-49C1-A776-D6C41052242F}"/>
          </ac:spMkLst>
        </pc:spChg>
        <pc:spChg chg="add del">
          <ac:chgData name="Ravikant Tyagi" userId="3bf946d6a34a00d3" providerId="LiveId" clId="{911C3DF5-26CB-4599-9E5B-77FB171BE1CB}" dt="2020-11-09T06:53:48.298" v="90" actId="26606"/>
          <ac:spMkLst>
            <pc:docMk/>
            <pc:sldMk cId="1373936233" sldId="281"/>
            <ac:spMk id="7" creationId="{AC1C6A60-F85A-49C1-A776-D6C41052242F}"/>
          </ac:spMkLst>
        </pc:spChg>
        <pc:spChg chg="add del">
          <ac:chgData name="Ravikant Tyagi" userId="3bf946d6a34a00d3" providerId="LiveId" clId="{911C3DF5-26CB-4599-9E5B-77FB171BE1CB}" dt="2020-11-09T06:53:48.298" v="90" actId="26606"/>
          <ac:spMkLst>
            <pc:docMk/>
            <pc:sldMk cId="1373936233" sldId="281"/>
            <ac:spMk id="8" creationId="{33CD251C-A887-4D2F-925B-FC097198538B}"/>
          </ac:spMkLst>
        </pc:spChg>
        <pc:spChg chg="add del">
          <ac:chgData name="Ravikant Tyagi" userId="3bf946d6a34a00d3" providerId="LiveId" clId="{911C3DF5-26CB-4599-9E5B-77FB171BE1CB}" dt="2020-11-09T06:53:48.298" v="90" actId="26606"/>
          <ac:spMkLst>
            <pc:docMk/>
            <pc:sldMk cId="1373936233" sldId="281"/>
            <ac:spMk id="10" creationId="{B19D093C-27FB-4032-B282-42C4563F257C}"/>
          </ac:spMkLst>
        </pc:spChg>
        <pc:grpChg chg="add del">
          <ac:chgData name="Ravikant Tyagi" userId="3bf946d6a34a00d3" providerId="LiveId" clId="{911C3DF5-26CB-4599-9E5B-77FB171BE1CB}" dt="2020-11-09T06:53:48.298" v="90" actId="26606"/>
          <ac:grpSpMkLst>
            <pc:docMk/>
            <pc:sldMk cId="1373936233" sldId="281"/>
            <ac:grpSpMk id="12" creationId="{35EE815E-1BD3-4777-B652-6D98825BF66B}"/>
          </ac:grpSpMkLst>
        </pc:grpChg>
        <pc:graphicFrameChg chg="add del">
          <ac:chgData name="Ravikant Tyagi" userId="3bf946d6a34a00d3" providerId="LiveId" clId="{911C3DF5-26CB-4599-9E5B-77FB171BE1CB}" dt="2020-11-09T06:53:44.512" v="88" actId="26606"/>
          <ac:graphicFrameMkLst>
            <pc:docMk/>
            <pc:sldMk cId="1373936233" sldId="281"/>
            <ac:graphicFrameMk id="5" creationId="{6A72FA56-C302-4A08-918E-D9CD73591B9E}"/>
          </ac:graphicFrameMkLst>
        </pc:graphicFrameChg>
        <pc:graphicFrameChg chg="add">
          <ac:chgData name="Ravikant Tyagi" userId="3bf946d6a34a00d3" providerId="LiveId" clId="{911C3DF5-26CB-4599-9E5B-77FB171BE1CB}" dt="2020-11-09T06:53:48.352" v="91" actId="26606"/>
          <ac:graphicFrameMkLst>
            <pc:docMk/>
            <pc:sldMk cId="1373936233" sldId="281"/>
            <ac:graphicFrameMk id="16" creationId="{6A72FA56-C302-4A08-918E-D9CD73591B9E}"/>
          </ac:graphicFrameMkLst>
        </pc:graphicFrameChg>
      </pc:sldChg>
      <pc:sldChg chg="addSp delSp modSp mod setBg setClrOvrMap">
        <pc:chgData name="Ravikant Tyagi" userId="3bf946d6a34a00d3" providerId="LiveId" clId="{911C3DF5-26CB-4599-9E5B-77FB171BE1CB}" dt="2020-11-09T06:54:06.568" v="96" actId="26606"/>
        <pc:sldMkLst>
          <pc:docMk/>
          <pc:sldMk cId="3251675653" sldId="282"/>
        </pc:sldMkLst>
        <pc:spChg chg="mod ord">
          <ac:chgData name="Ravikant Tyagi" userId="3bf946d6a34a00d3" providerId="LiveId" clId="{911C3DF5-26CB-4599-9E5B-77FB171BE1CB}" dt="2020-11-09T06:54:06.568" v="96" actId="26606"/>
          <ac:spMkLst>
            <pc:docMk/>
            <pc:sldMk cId="3251675653" sldId="282"/>
            <ac:spMk id="2" creationId="{B6976072-38CA-4C43-82EC-91DC1729381E}"/>
          </ac:spMkLst>
        </pc:spChg>
        <pc:spChg chg="add del">
          <ac:chgData name="Ravikant Tyagi" userId="3bf946d6a34a00d3" providerId="LiveId" clId="{911C3DF5-26CB-4599-9E5B-77FB171BE1CB}" dt="2020-11-09T06:53:59.497" v="93" actId="26606"/>
          <ac:spMkLst>
            <pc:docMk/>
            <pc:sldMk cId="3251675653" sldId="282"/>
            <ac:spMk id="10" creationId="{0671A8AE-40A1-4631-A6B8-581AFF065482}"/>
          </ac:spMkLst>
        </pc:spChg>
        <pc:spChg chg="add del">
          <ac:chgData name="Ravikant Tyagi" userId="3bf946d6a34a00d3" providerId="LiveId" clId="{911C3DF5-26CB-4599-9E5B-77FB171BE1CB}" dt="2020-11-09T06:53:59.497" v="93" actId="26606"/>
          <ac:spMkLst>
            <pc:docMk/>
            <pc:sldMk cId="3251675653" sldId="282"/>
            <ac:spMk id="12" creationId="{AB58EF07-17C2-48CF-ABB0-EEF1F17CB8F0}"/>
          </ac:spMkLst>
        </pc:spChg>
        <pc:spChg chg="add del">
          <ac:chgData name="Ravikant Tyagi" userId="3bf946d6a34a00d3" providerId="LiveId" clId="{911C3DF5-26CB-4599-9E5B-77FB171BE1CB}" dt="2020-11-09T06:53:59.497" v="93" actId="26606"/>
          <ac:spMkLst>
            <pc:docMk/>
            <pc:sldMk cId="3251675653" sldId="282"/>
            <ac:spMk id="14" creationId="{AF2F604E-43BE-4DC3-B983-E071523364F8}"/>
          </ac:spMkLst>
        </pc:spChg>
        <pc:spChg chg="add del">
          <ac:chgData name="Ravikant Tyagi" userId="3bf946d6a34a00d3" providerId="LiveId" clId="{911C3DF5-26CB-4599-9E5B-77FB171BE1CB}" dt="2020-11-09T06:53:59.497" v="93" actId="26606"/>
          <ac:spMkLst>
            <pc:docMk/>
            <pc:sldMk cId="3251675653" sldId="282"/>
            <ac:spMk id="16" creationId="{08C9B587-E65E-4B52-B37C-ABEBB6E87928}"/>
          </ac:spMkLst>
        </pc:spChg>
        <pc:spChg chg="add del">
          <ac:chgData name="Ravikant Tyagi" userId="3bf946d6a34a00d3" providerId="LiveId" clId="{911C3DF5-26CB-4599-9E5B-77FB171BE1CB}" dt="2020-11-09T06:54:06.568" v="95" actId="26606"/>
          <ac:spMkLst>
            <pc:docMk/>
            <pc:sldMk cId="3251675653" sldId="282"/>
            <ac:spMk id="18" creationId="{22A397E7-BF60-45B2-84C7-B074B76C37A7}"/>
          </ac:spMkLst>
        </pc:spChg>
        <pc:spChg chg="add del">
          <ac:chgData name="Ravikant Tyagi" userId="3bf946d6a34a00d3" providerId="LiveId" clId="{911C3DF5-26CB-4599-9E5B-77FB171BE1CB}" dt="2020-11-09T06:54:06.568" v="95" actId="26606"/>
          <ac:spMkLst>
            <pc:docMk/>
            <pc:sldMk cId="3251675653" sldId="282"/>
            <ac:spMk id="19" creationId="{890DEF05-784E-4B61-89E4-04C4ECF4E5A0}"/>
          </ac:spMkLst>
        </pc:spChg>
        <pc:spChg chg="add">
          <ac:chgData name="Ravikant Tyagi" userId="3bf946d6a34a00d3" providerId="LiveId" clId="{911C3DF5-26CB-4599-9E5B-77FB171BE1CB}" dt="2020-11-09T06:54:06.568" v="96" actId="26606"/>
          <ac:spMkLst>
            <pc:docMk/>
            <pc:sldMk cId="3251675653" sldId="282"/>
            <ac:spMk id="22" creationId="{FB5B0058-AF13-4859-B429-4EDDE2A26F7F}"/>
          </ac:spMkLst>
        </pc:spChg>
        <pc:spChg chg="add">
          <ac:chgData name="Ravikant Tyagi" userId="3bf946d6a34a00d3" providerId="LiveId" clId="{911C3DF5-26CB-4599-9E5B-77FB171BE1CB}" dt="2020-11-09T06:54:06.568" v="96" actId="26606"/>
          <ac:spMkLst>
            <pc:docMk/>
            <pc:sldMk cId="3251675653" sldId="282"/>
            <ac:spMk id="23" creationId="{D84C2E9E-0B5D-4B5F-9A1F-70EBDCE39034}"/>
          </ac:spMkLst>
        </pc:spChg>
        <pc:spChg chg="add">
          <ac:chgData name="Ravikant Tyagi" userId="3bf946d6a34a00d3" providerId="LiveId" clId="{911C3DF5-26CB-4599-9E5B-77FB171BE1CB}" dt="2020-11-09T06:54:06.568" v="96" actId="26606"/>
          <ac:spMkLst>
            <pc:docMk/>
            <pc:sldMk cId="3251675653" sldId="282"/>
            <ac:spMk id="24" creationId="{EF36B2BE-65F4-46E3-AFDD-A9AE9E885071}"/>
          </ac:spMkLst>
        </pc:spChg>
        <pc:picChg chg="mod">
          <ac:chgData name="Ravikant Tyagi" userId="3bf946d6a34a00d3" providerId="LiveId" clId="{911C3DF5-26CB-4599-9E5B-77FB171BE1CB}" dt="2020-11-09T06:54:06.568" v="96" actId="26606"/>
          <ac:picMkLst>
            <pc:docMk/>
            <pc:sldMk cId="3251675653" sldId="282"/>
            <ac:picMk id="5" creationId="{410C2188-DE85-47F2-8F73-F14795E4F63A}"/>
          </ac:picMkLst>
        </pc:picChg>
        <pc:cxnChg chg="add del">
          <ac:chgData name="Ravikant Tyagi" userId="3bf946d6a34a00d3" providerId="LiveId" clId="{911C3DF5-26CB-4599-9E5B-77FB171BE1CB}" dt="2020-11-09T06:54:06.568" v="95" actId="26606"/>
          <ac:cxnSpMkLst>
            <pc:docMk/>
            <pc:sldMk cId="3251675653" sldId="282"/>
            <ac:cxnSpMk id="20" creationId="{C41BAEC7-F7B0-4224-8B18-8F74B7D87F0B}"/>
          </ac:cxnSpMkLst>
        </pc:cxnChg>
      </pc:sldChg>
      <pc:sldChg chg="addSp modSp mod setBg">
        <pc:chgData name="Ravikant Tyagi" userId="3bf946d6a34a00d3" providerId="LiveId" clId="{911C3DF5-26CB-4599-9E5B-77FB171BE1CB}" dt="2020-11-09T06:54:29.130" v="98" actId="403"/>
        <pc:sldMkLst>
          <pc:docMk/>
          <pc:sldMk cId="771603188" sldId="283"/>
        </pc:sldMkLst>
        <pc:spChg chg="mod">
          <ac:chgData name="Ravikant Tyagi" userId="3bf946d6a34a00d3" providerId="LiveId" clId="{911C3DF5-26CB-4599-9E5B-77FB171BE1CB}" dt="2020-11-09T06:54:18.387" v="97" actId="26606"/>
          <ac:spMkLst>
            <pc:docMk/>
            <pc:sldMk cId="771603188" sldId="283"/>
            <ac:spMk id="2" creationId="{FFC8AAC3-4B01-433F-B089-8BF7DFED680E}"/>
          </ac:spMkLst>
        </pc:spChg>
        <pc:spChg chg="mod">
          <ac:chgData name="Ravikant Tyagi" userId="3bf946d6a34a00d3" providerId="LiveId" clId="{911C3DF5-26CB-4599-9E5B-77FB171BE1CB}" dt="2020-11-09T06:54:29.130" v="98" actId="403"/>
          <ac:spMkLst>
            <pc:docMk/>
            <pc:sldMk cId="771603188" sldId="283"/>
            <ac:spMk id="3" creationId="{C12692BE-3522-428C-93E3-67B7D8EFCAFD}"/>
          </ac:spMkLst>
        </pc:spChg>
        <pc:spChg chg="add">
          <ac:chgData name="Ravikant Tyagi" userId="3bf946d6a34a00d3" providerId="LiveId" clId="{911C3DF5-26CB-4599-9E5B-77FB171BE1CB}" dt="2020-11-09T06:54:18.387" v="97" actId="26606"/>
          <ac:spMkLst>
            <pc:docMk/>
            <pc:sldMk cId="771603188" sldId="283"/>
            <ac:spMk id="8" creationId="{A7AE9375-4664-4DB2-922D-2782A6E439AC}"/>
          </ac:spMkLst>
        </pc:spChg>
        <pc:spChg chg="add">
          <ac:chgData name="Ravikant Tyagi" userId="3bf946d6a34a00d3" providerId="LiveId" clId="{911C3DF5-26CB-4599-9E5B-77FB171BE1CB}" dt="2020-11-09T06:54:18.387" v="97" actId="26606"/>
          <ac:spMkLst>
            <pc:docMk/>
            <pc:sldMk cId="771603188" sldId="283"/>
            <ac:spMk id="12" creationId="{9DD005C1-8C51-42D6-9BEE-B9B83849743D}"/>
          </ac:spMkLst>
        </pc:spChg>
        <pc:cxnChg chg="add">
          <ac:chgData name="Ravikant Tyagi" userId="3bf946d6a34a00d3" providerId="LiveId" clId="{911C3DF5-26CB-4599-9E5B-77FB171BE1CB}" dt="2020-11-09T06:54:18.387" v="97" actId="26606"/>
          <ac:cxnSpMkLst>
            <pc:docMk/>
            <pc:sldMk cId="771603188" sldId="283"/>
            <ac:cxnSpMk id="10" creationId="{EE504C98-6397-41C1-A8D8-2D9C4ED307E0}"/>
          </ac:cxnSpMkLst>
        </pc:cxnChg>
      </pc:sldChg>
      <pc:sldChg chg="addSp delSp modSp mod setBg">
        <pc:chgData name="Ravikant Tyagi" userId="3bf946d6a34a00d3" providerId="LiveId" clId="{911C3DF5-26CB-4599-9E5B-77FB171BE1CB}" dt="2020-11-09T06:55:11.378" v="109" actId="403"/>
        <pc:sldMkLst>
          <pc:docMk/>
          <pc:sldMk cId="514970876" sldId="284"/>
        </pc:sldMkLst>
        <pc:spChg chg="mod">
          <ac:chgData name="Ravikant Tyagi" userId="3bf946d6a34a00d3" providerId="LiveId" clId="{911C3DF5-26CB-4599-9E5B-77FB171BE1CB}" dt="2020-11-09T06:55:06.741" v="108" actId="26606"/>
          <ac:spMkLst>
            <pc:docMk/>
            <pc:sldMk cId="514970876" sldId="284"/>
            <ac:spMk id="2" creationId="{E45E9B21-C488-41EE-889F-88534B5E95CE}"/>
          </ac:spMkLst>
        </pc:spChg>
        <pc:spChg chg="mod">
          <ac:chgData name="Ravikant Tyagi" userId="3bf946d6a34a00d3" providerId="LiveId" clId="{911C3DF5-26CB-4599-9E5B-77FB171BE1CB}" dt="2020-11-09T06:55:11.378" v="109" actId="403"/>
          <ac:spMkLst>
            <pc:docMk/>
            <pc:sldMk cId="514970876" sldId="284"/>
            <ac:spMk id="3" creationId="{0E871D31-E4F7-4EDB-B916-0889F1A16242}"/>
          </ac:spMkLst>
        </pc:spChg>
        <pc:spChg chg="add del">
          <ac:chgData name="Ravikant Tyagi" userId="3bf946d6a34a00d3" providerId="LiveId" clId="{911C3DF5-26CB-4599-9E5B-77FB171BE1CB}" dt="2020-11-09T06:55:06.726" v="107" actId="26606"/>
          <ac:spMkLst>
            <pc:docMk/>
            <pc:sldMk cId="514970876" sldId="284"/>
            <ac:spMk id="8" creationId="{DAF1966E-FD40-4A4A-B61B-C4DF7FA05F06}"/>
          </ac:spMkLst>
        </pc:spChg>
        <pc:spChg chg="add del">
          <ac:chgData name="Ravikant Tyagi" userId="3bf946d6a34a00d3" providerId="LiveId" clId="{911C3DF5-26CB-4599-9E5B-77FB171BE1CB}" dt="2020-11-09T06:55:06.726" v="107" actId="26606"/>
          <ac:spMkLst>
            <pc:docMk/>
            <pc:sldMk cId="514970876" sldId="284"/>
            <ac:spMk id="10" creationId="{047BFA19-D45E-416B-A404-7AF2F3F27017}"/>
          </ac:spMkLst>
        </pc:spChg>
        <pc:spChg chg="add del">
          <ac:chgData name="Ravikant Tyagi" userId="3bf946d6a34a00d3" providerId="LiveId" clId="{911C3DF5-26CB-4599-9E5B-77FB171BE1CB}" dt="2020-11-09T06:55:06.726" v="107" actId="26606"/>
          <ac:spMkLst>
            <pc:docMk/>
            <pc:sldMk cId="514970876" sldId="284"/>
            <ac:spMk id="12" creationId="{8E0105E7-23DB-4CF2-8258-FF47C7620F6E}"/>
          </ac:spMkLst>
        </pc:spChg>
        <pc:spChg chg="add del">
          <ac:chgData name="Ravikant Tyagi" userId="3bf946d6a34a00d3" providerId="LiveId" clId="{911C3DF5-26CB-4599-9E5B-77FB171BE1CB}" dt="2020-11-09T06:55:06.726" v="107" actId="26606"/>
          <ac:spMkLst>
            <pc:docMk/>
            <pc:sldMk cId="514970876" sldId="284"/>
            <ac:spMk id="14" creationId="{074B4F7D-14B2-478B-8BF5-01E4E0C5D263}"/>
          </ac:spMkLst>
        </pc:spChg>
        <pc:spChg chg="add">
          <ac:chgData name="Ravikant Tyagi" userId="3bf946d6a34a00d3" providerId="LiveId" clId="{911C3DF5-26CB-4599-9E5B-77FB171BE1CB}" dt="2020-11-09T06:55:06.741" v="108" actId="26606"/>
          <ac:spMkLst>
            <pc:docMk/>
            <pc:sldMk cId="514970876" sldId="284"/>
            <ac:spMk id="16" creationId="{A7AE9375-4664-4DB2-922D-2782A6E439AC}"/>
          </ac:spMkLst>
        </pc:spChg>
        <pc:spChg chg="add">
          <ac:chgData name="Ravikant Tyagi" userId="3bf946d6a34a00d3" providerId="LiveId" clId="{911C3DF5-26CB-4599-9E5B-77FB171BE1CB}" dt="2020-11-09T06:55:06.741" v="108" actId="26606"/>
          <ac:spMkLst>
            <pc:docMk/>
            <pc:sldMk cId="514970876" sldId="284"/>
            <ac:spMk id="18" creationId="{9DD005C1-8C51-42D6-9BEE-B9B83849743D}"/>
          </ac:spMkLst>
        </pc:spChg>
        <pc:cxnChg chg="add">
          <ac:chgData name="Ravikant Tyagi" userId="3bf946d6a34a00d3" providerId="LiveId" clId="{911C3DF5-26CB-4599-9E5B-77FB171BE1CB}" dt="2020-11-09T06:55:06.741" v="108" actId="26606"/>
          <ac:cxnSpMkLst>
            <pc:docMk/>
            <pc:sldMk cId="514970876" sldId="284"/>
            <ac:cxnSpMk id="17" creationId="{EE504C98-6397-41C1-A8D8-2D9C4ED307E0}"/>
          </ac:cxnSpMkLst>
        </pc:cxnChg>
      </pc:sldChg>
      <pc:sldChg chg="addSp modSp mod setBg">
        <pc:chgData name="Ravikant Tyagi" userId="3bf946d6a34a00d3" providerId="LiveId" clId="{911C3DF5-26CB-4599-9E5B-77FB171BE1CB}" dt="2020-11-09T06:55:24.863" v="111" actId="403"/>
        <pc:sldMkLst>
          <pc:docMk/>
          <pc:sldMk cId="3939403834" sldId="285"/>
        </pc:sldMkLst>
        <pc:spChg chg="mod">
          <ac:chgData name="Ravikant Tyagi" userId="3bf946d6a34a00d3" providerId="LiveId" clId="{911C3DF5-26CB-4599-9E5B-77FB171BE1CB}" dt="2020-11-09T06:55:20.188" v="110" actId="26606"/>
          <ac:spMkLst>
            <pc:docMk/>
            <pc:sldMk cId="3939403834" sldId="285"/>
            <ac:spMk id="2" creationId="{76D78668-F814-42FA-978A-AA6C13BB1ED6}"/>
          </ac:spMkLst>
        </pc:spChg>
        <pc:spChg chg="mod">
          <ac:chgData name="Ravikant Tyagi" userId="3bf946d6a34a00d3" providerId="LiveId" clId="{911C3DF5-26CB-4599-9E5B-77FB171BE1CB}" dt="2020-11-09T06:55:24.863" v="111" actId="403"/>
          <ac:spMkLst>
            <pc:docMk/>
            <pc:sldMk cId="3939403834" sldId="285"/>
            <ac:spMk id="3" creationId="{EAE1E34F-B53C-4333-A915-29C8F1D4864A}"/>
          </ac:spMkLst>
        </pc:spChg>
        <pc:spChg chg="add">
          <ac:chgData name="Ravikant Tyagi" userId="3bf946d6a34a00d3" providerId="LiveId" clId="{911C3DF5-26CB-4599-9E5B-77FB171BE1CB}" dt="2020-11-09T06:55:20.188" v="110" actId="26606"/>
          <ac:spMkLst>
            <pc:docMk/>
            <pc:sldMk cId="3939403834" sldId="285"/>
            <ac:spMk id="8" creationId="{A7AE9375-4664-4DB2-922D-2782A6E439AC}"/>
          </ac:spMkLst>
        </pc:spChg>
        <pc:spChg chg="add">
          <ac:chgData name="Ravikant Tyagi" userId="3bf946d6a34a00d3" providerId="LiveId" clId="{911C3DF5-26CB-4599-9E5B-77FB171BE1CB}" dt="2020-11-09T06:55:20.188" v="110" actId="26606"/>
          <ac:spMkLst>
            <pc:docMk/>
            <pc:sldMk cId="3939403834" sldId="285"/>
            <ac:spMk id="12" creationId="{9DD005C1-8C51-42D6-9BEE-B9B83849743D}"/>
          </ac:spMkLst>
        </pc:spChg>
        <pc:cxnChg chg="add">
          <ac:chgData name="Ravikant Tyagi" userId="3bf946d6a34a00d3" providerId="LiveId" clId="{911C3DF5-26CB-4599-9E5B-77FB171BE1CB}" dt="2020-11-09T06:55:20.188" v="110" actId="26606"/>
          <ac:cxnSpMkLst>
            <pc:docMk/>
            <pc:sldMk cId="3939403834" sldId="285"/>
            <ac:cxnSpMk id="10" creationId="{EE504C98-6397-41C1-A8D8-2D9C4ED307E0}"/>
          </ac:cxnSpMkLst>
        </pc:cxnChg>
      </pc:sldChg>
      <pc:sldChg chg="addSp delSp modSp">
        <pc:chgData name="Ravikant Tyagi" userId="3bf946d6a34a00d3" providerId="LiveId" clId="{911C3DF5-26CB-4599-9E5B-77FB171BE1CB}" dt="2020-11-09T06:55:47.398" v="113" actId="13782"/>
        <pc:sldMkLst>
          <pc:docMk/>
          <pc:sldMk cId="2467785062" sldId="286"/>
        </pc:sldMkLst>
        <pc:spChg chg="mod">
          <ac:chgData name="Ravikant Tyagi" userId="3bf946d6a34a00d3" providerId="LiveId" clId="{911C3DF5-26CB-4599-9E5B-77FB171BE1CB}" dt="2020-11-09T06:51:32.646" v="63"/>
          <ac:spMkLst>
            <pc:docMk/>
            <pc:sldMk cId="2467785062" sldId="286"/>
            <ac:spMk id="2" creationId="{2B0B0C88-89DC-4375-A5C3-0C338EBC5023}"/>
          </ac:spMkLst>
        </pc:spChg>
        <pc:spChg chg="del mod">
          <ac:chgData name="Ravikant Tyagi" userId="3bf946d6a34a00d3" providerId="LiveId" clId="{911C3DF5-26CB-4599-9E5B-77FB171BE1CB}" dt="2020-11-09T06:55:45.302" v="112" actId="12084"/>
          <ac:spMkLst>
            <pc:docMk/>
            <pc:sldMk cId="2467785062" sldId="286"/>
            <ac:spMk id="3" creationId="{E235A170-5E9F-4239-8CD4-7E0948F8484E}"/>
          </ac:spMkLst>
        </pc:spChg>
        <pc:graphicFrameChg chg="add mod">
          <ac:chgData name="Ravikant Tyagi" userId="3bf946d6a34a00d3" providerId="LiveId" clId="{911C3DF5-26CB-4599-9E5B-77FB171BE1CB}" dt="2020-11-09T06:55:47.398" v="113" actId="13782"/>
          <ac:graphicFrameMkLst>
            <pc:docMk/>
            <pc:sldMk cId="2467785062" sldId="286"/>
            <ac:graphicFrameMk id="4" creationId="{4AA00E0B-3385-42AE-9C7C-B9FAA10C638D}"/>
          </ac:graphicFrameMkLst>
        </pc:graphicFrameChg>
      </pc:sldChg>
      <pc:sldChg chg="addSp delSp delDesignElem">
        <pc:chgData name="Ravikant Tyagi" userId="3bf946d6a34a00d3" providerId="LiveId" clId="{911C3DF5-26CB-4599-9E5B-77FB171BE1CB}" dt="2020-11-09T06:51:32.646" v="63"/>
        <pc:sldMkLst>
          <pc:docMk/>
          <pc:sldMk cId="1207888941" sldId="287"/>
        </pc:sldMkLst>
        <pc:spChg chg="add del">
          <ac:chgData name="Ravikant Tyagi" userId="3bf946d6a34a00d3" providerId="LiveId" clId="{911C3DF5-26CB-4599-9E5B-77FB171BE1CB}" dt="2020-11-09T06:51:32.646" v="63"/>
          <ac:spMkLst>
            <pc:docMk/>
            <pc:sldMk cId="1207888941" sldId="287"/>
            <ac:spMk id="71" creationId="{32BC26D8-82FB-445E-AA49-62A77D7C1EE0}"/>
          </ac:spMkLst>
        </pc:spChg>
        <pc:spChg chg="add del">
          <ac:chgData name="Ravikant Tyagi" userId="3bf946d6a34a00d3" providerId="LiveId" clId="{911C3DF5-26CB-4599-9E5B-77FB171BE1CB}" dt="2020-11-09T06:51:32.646" v="63"/>
          <ac:spMkLst>
            <pc:docMk/>
            <pc:sldMk cId="1207888941" sldId="287"/>
            <ac:spMk id="73" creationId="{CB44330D-EA18-4254-AA95-EB49948539B8}"/>
          </ac:spMkLst>
        </pc:spChg>
      </pc:sldChg>
      <pc:sldChg chg="modSp">
        <pc:chgData name="Ravikant Tyagi" userId="3bf946d6a34a00d3" providerId="LiveId" clId="{911C3DF5-26CB-4599-9E5B-77FB171BE1CB}" dt="2020-11-09T06:51:32.646" v="63"/>
        <pc:sldMkLst>
          <pc:docMk/>
          <pc:sldMk cId="150709876" sldId="288"/>
        </pc:sldMkLst>
        <pc:spChg chg="mod">
          <ac:chgData name="Ravikant Tyagi" userId="3bf946d6a34a00d3" providerId="LiveId" clId="{911C3DF5-26CB-4599-9E5B-77FB171BE1CB}" dt="2020-11-09T06:51:32.646" v="63"/>
          <ac:spMkLst>
            <pc:docMk/>
            <pc:sldMk cId="150709876" sldId="288"/>
            <ac:spMk id="2" creationId="{B67693A0-264D-4227-94B7-A4B79FF361FD}"/>
          </ac:spMkLst>
        </pc:spChg>
        <pc:spChg chg="mod">
          <ac:chgData name="Ravikant Tyagi" userId="3bf946d6a34a00d3" providerId="LiveId" clId="{911C3DF5-26CB-4599-9E5B-77FB171BE1CB}" dt="2020-11-09T06:51:32.646" v="63"/>
          <ac:spMkLst>
            <pc:docMk/>
            <pc:sldMk cId="150709876" sldId="288"/>
            <ac:spMk id="3" creationId="{E01DFEFF-0632-45CF-B8B6-606ED9DE80DD}"/>
          </ac:spMkLst>
        </pc:spChg>
      </pc:sldChg>
      <pc:sldChg chg="modSp">
        <pc:chgData name="Ravikant Tyagi" userId="3bf946d6a34a00d3" providerId="LiveId" clId="{911C3DF5-26CB-4599-9E5B-77FB171BE1CB}" dt="2020-11-09T06:51:32.646" v="63"/>
        <pc:sldMkLst>
          <pc:docMk/>
          <pc:sldMk cId="261395370" sldId="291"/>
        </pc:sldMkLst>
        <pc:spChg chg="mod">
          <ac:chgData name="Ravikant Tyagi" userId="3bf946d6a34a00d3" providerId="LiveId" clId="{911C3DF5-26CB-4599-9E5B-77FB171BE1CB}" dt="2020-11-09T06:51:32.646" v="63"/>
          <ac:spMkLst>
            <pc:docMk/>
            <pc:sldMk cId="261395370" sldId="291"/>
            <ac:spMk id="2" creationId="{A0560ADC-B927-4E97-9370-B060EC1390E5}"/>
          </ac:spMkLst>
        </pc:spChg>
        <pc:spChg chg="mod">
          <ac:chgData name="Ravikant Tyagi" userId="3bf946d6a34a00d3" providerId="LiveId" clId="{911C3DF5-26CB-4599-9E5B-77FB171BE1CB}" dt="2020-11-09T06:51:32.646" v="63"/>
          <ac:spMkLst>
            <pc:docMk/>
            <pc:sldMk cId="261395370" sldId="291"/>
            <ac:spMk id="3" creationId="{CCF34FE9-F9B7-46DC-A7D2-2D584FD0D28A}"/>
          </ac:spMkLst>
        </pc:spChg>
      </pc:sldChg>
      <pc:sldChg chg="modSp">
        <pc:chgData name="Ravikant Tyagi" userId="3bf946d6a34a00d3" providerId="LiveId" clId="{911C3DF5-26CB-4599-9E5B-77FB171BE1CB}" dt="2020-11-09T06:51:32.646" v="63"/>
        <pc:sldMkLst>
          <pc:docMk/>
          <pc:sldMk cId="1444142480" sldId="292"/>
        </pc:sldMkLst>
        <pc:spChg chg="mod">
          <ac:chgData name="Ravikant Tyagi" userId="3bf946d6a34a00d3" providerId="LiveId" clId="{911C3DF5-26CB-4599-9E5B-77FB171BE1CB}" dt="2020-11-09T06:51:32.646" v="63"/>
          <ac:spMkLst>
            <pc:docMk/>
            <pc:sldMk cId="1444142480" sldId="292"/>
            <ac:spMk id="2" creationId="{406C1DF5-0793-4E96-AA3A-176478108749}"/>
          </ac:spMkLst>
        </pc:spChg>
        <pc:spChg chg="mod">
          <ac:chgData name="Ravikant Tyagi" userId="3bf946d6a34a00d3" providerId="LiveId" clId="{911C3DF5-26CB-4599-9E5B-77FB171BE1CB}" dt="2020-11-09T06:51:32.646" v="63"/>
          <ac:spMkLst>
            <pc:docMk/>
            <pc:sldMk cId="1444142480" sldId="292"/>
            <ac:spMk id="3" creationId="{E3F6E2E1-92B8-4BFE-88BD-4DEAECD23785}"/>
          </ac:spMkLst>
        </pc:spChg>
      </pc:sldChg>
      <pc:sldChg chg="modSp">
        <pc:chgData name="Ravikant Tyagi" userId="3bf946d6a34a00d3" providerId="LiveId" clId="{911C3DF5-26CB-4599-9E5B-77FB171BE1CB}" dt="2020-11-09T06:51:32.646" v="63"/>
        <pc:sldMkLst>
          <pc:docMk/>
          <pc:sldMk cId="2635715370" sldId="293"/>
        </pc:sldMkLst>
        <pc:spChg chg="mod">
          <ac:chgData name="Ravikant Tyagi" userId="3bf946d6a34a00d3" providerId="LiveId" clId="{911C3DF5-26CB-4599-9E5B-77FB171BE1CB}" dt="2020-11-09T06:51:32.646" v="63"/>
          <ac:spMkLst>
            <pc:docMk/>
            <pc:sldMk cId="2635715370" sldId="293"/>
            <ac:spMk id="2" creationId="{93D3E4FB-15FB-485C-AF90-7E22FF5A5C28}"/>
          </ac:spMkLst>
        </pc:spChg>
      </pc:sldChg>
      <pc:sldChg chg="modSp">
        <pc:chgData name="Ravikant Tyagi" userId="3bf946d6a34a00d3" providerId="LiveId" clId="{911C3DF5-26CB-4599-9E5B-77FB171BE1CB}" dt="2020-11-09T06:51:32.646" v="63"/>
        <pc:sldMkLst>
          <pc:docMk/>
          <pc:sldMk cId="2527007174" sldId="294"/>
        </pc:sldMkLst>
        <pc:spChg chg="mod">
          <ac:chgData name="Ravikant Tyagi" userId="3bf946d6a34a00d3" providerId="LiveId" clId="{911C3DF5-26CB-4599-9E5B-77FB171BE1CB}" dt="2020-11-09T06:51:32.646" v="63"/>
          <ac:spMkLst>
            <pc:docMk/>
            <pc:sldMk cId="2527007174" sldId="294"/>
            <ac:spMk id="2" creationId="{93D3E4FB-15FB-485C-AF90-7E22FF5A5C28}"/>
          </ac:spMkLst>
        </pc:spChg>
      </pc:sldChg>
      <pc:sldChg chg="modSp">
        <pc:chgData name="Ravikant Tyagi" userId="3bf946d6a34a00d3" providerId="LiveId" clId="{911C3DF5-26CB-4599-9E5B-77FB171BE1CB}" dt="2020-11-09T06:51:32.646" v="63"/>
        <pc:sldMkLst>
          <pc:docMk/>
          <pc:sldMk cId="540455842" sldId="296"/>
        </pc:sldMkLst>
        <pc:spChg chg="mod">
          <ac:chgData name="Ravikant Tyagi" userId="3bf946d6a34a00d3" providerId="LiveId" clId="{911C3DF5-26CB-4599-9E5B-77FB171BE1CB}" dt="2020-11-09T06:51:32.646" v="63"/>
          <ac:spMkLst>
            <pc:docMk/>
            <pc:sldMk cId="540455842" sldId="296"/>
            <ac:spMk id="2" creationId="{E53E9F16-9FD3-4556-AA8F-B292B9C11B64}"/>
          </ac:spMkLst>
        </pc:spChg>
        <pc:spChg chg="mod">
          <ac:chgData name="Ravikant Tyagi" userId="3bf946d6a34a00d3" providerId="LiveId" clId="{911C3DF5-26CB-4599-9E5B-77FB171BE1CB}" dt="2020-11-09T06:51:32.646" v="63"/>
          <ac:spMkLst>
            <pc:docMk/>
            <pc:sldMk cId="540455842" sldId="296"/>
            <ac:spMk id="3" creationId="{31B8BC28-9314-4595-8DA7-9BBF59022ABF}"/>
          </ac:spMkLst>
        </pc:spChg>
      </pc:sldChg>
      <pc:sldChg chg="modSp">
        <pc:chgData name="Ravikant Tyagi" userId="3bf946d6a34a00d3" providerId="LiveId" clId="{911C3DF5-26CB-4599-9E5B-77FB171BE1CB}" dt="2020-11-09T06:51:32.646" v="63"/>
        <pc:sldMkLst>
          <pc:docMk/>
          <pc:sldMk cId="2556855722" sldId="297"/>
        </pc:sldMkLst>
        <pc:spChg chg="mod">
          <ac:chgData name="Ravikant Tyagi" userId="3bf946d6a34a00d3" providerId="LiveId" clId="{911C3DF5-26CB-4599-9E5B-77FB171BE1CB}" dt="2020-11-09T06:51:32.646" v="63"/>
          <ac:spMkLst>
            <pc:docMk/>
            <pc:sldMk cId="2556855722" sldId="297"/>
            <ac:spMk id="2" creationId="{6BE12541-9FF4-48C4-AAC5-CA3B9B4E44BF}"/>
          </ac:spMkLst>
        </pc:spChg>
        <pc:spChg chg="mod">
          <ac:chgData name="Ravikant Tyagi" userId="3bf946d6a34a00d3" providerId="LiveId" clId="{911C3DF5-26CB-4599-9E5B-77FB171BE1CB}" dt="2020-11-09T06:51:32.646" v="63"/>
          <ac:spMkLst>
            <pc:docMk/>
            <pc:sldMk cId="2556855722" sldId="297"/>
            <ac:spMk id="3" creationId="{79D386B1-C9F2-4887-A325-355A056EA070}"/>
          </ac:spMkLst>
        </pc:spChg>
      </pc:sldChg>
      <pc:sldChg chg="modSp">
        <pc:chgData name="Ravikant Tyagi" userId="3bf946d6a34a00d3" providerId="LiveId" clId="{911C3DF5-26CB-4599-9E5B-77FB171BE1CB}" dt="2020-11-09T06:51:32.646" v="63"/>
        <pc:sldMkLst>
          <pc:docMk/>
          <pc:sldMk cId="2388997916" sldId="299"/>
        </pc:sldMkLst>
        <pc:spChg chg="mod">
          <ac:chgData name="Ravikant Tyagi" userId="3bf946d6a34a00d3" providerId="LiveId" clId="{911C3DF5-26CB-4599-9E5B-77FB171BE1CB}" dt="2020-11-09T06:51:32.646" v="63"/>
          <ac:spMkLst>
            <pc:docMk/>
            <pc:sldMk cId="2388997916" sldId="299"/>
            <ac:spMk id="2" creationId="{4E1D7318-E422-4F22-AA18-97AB8851859A}"/>
          </ac:spMkLst>
        </pc:spChg>
        <pc:spChg chg="mod">
          <ac:chgData name="Ravikant Tyagi" userId="3bf946d6a34a00d3" providerId="LiveId" clId="{911C3DF5-26CB-4599-9E5B-77FB171BE1CB}" dt="2020-11-09T06:51:32.646" v="63"/>
          <ac:spMkLst>
            <pc:docMk/>
            <pc:sldMk cId="2388997916" sldId="299"/>
            <ac:spMk id="3" creationId="{AB18D06A-ED03-4932-9998-21A863F2D46C}"/>
          </ac:spMkLst>
        </pc:spChg>
      </pc:sldChg>
      <pc:sldChg chg="addSp delSp modSp mod setBg">
        <pc:chgData name="Ravikant Tyagi" userId="3bf946d6a34a00d3" providerId="LiveId" clId="{911C3DF5-26CB-4599-9E5B-77FB171BE1CB}" dt="2020-11-09T06:54:49.816" v="105" actId="403"/>
        <pc:sldMkLst>
          <pc:docMk/>
          <pc:sldMk cId="1208774615" sldId="300"/>
        </pc:sldMkLst>
        <pc:spChg chg="mod">
          <ac:chgData name="Ravikant Tyagi" userId="3bf946d6a34a00d3" providerId="LiveId" clId="{911C3DF5-26CB-4599-9E5B-77FB171BE1CB}" dt="2020-11-09T06:54:40.445" v="103" actId="26606"/>
          <ac:spMkLst>
            <pc:docMk/>
            <pc:sldMk cId="1208774615" sldId="300"/>
            <ac:spMk id="2" creationId="{E3BECCA5-DC9D-4E02-B7DD-26CC1599D372}"/>
          </ac:spMkLst>
        </pc:spChg>
        <pc:spChg chg="mod">
          <ac:chgData name="Ravikant Tyagi" userId="3bf946d6a34a00d3" providerId="LiveId" clId="{911C3DF5-26CB-4599-9E5B-77FB171BE1CB}" dt="2020-11-09T06:54:49.816" v="105" actId="403"/>
          <ac:spMkLst>
            <pc:docMk/>
            <pc:sldMk cId="1208774615" sldId="300"/>
            <ac:spMk id="3" creationId="{9E5FF523-DF07-4E7A-99FC-AB51EC037D7C}"/>
          </ac:spMkLst>
        </pc:spChg>
        <pc:spChg chg="add del">
          <ac:chgData name="Ravikant Tyagi" userId="3bf946d6a34a00d3" providerId="LiveId" clId="{911C3DF5-26CB-4599-9E5B-77FB171BE1CB}" dt="2020-11-09T06:54:38.542" v="100" actId="26606"/>
          <ac:spMkLst>
            <pc:docMk/>
            <pc:sldMk cId="1208774615" sldId="300"/>
            <ac:spMk id="8" creationId="{A7AE9375-4664-4DB2-922D-2782A6E439AC}"/>
          </ac:spMkLst>
        </pc:spChg>
        <pc:spChg chg="add del">
          <ac:chgData name="Ravikant Tyagi" userId="3bf946d6a34a00d3" providerId="LiveId" clId="{911C3DF5-26CB-4599-9E5B-77FB171BE1CB}" dt="2020-11-09T06:54:38.542" v="100" actId="26606"/>
          <ac:spMkLst>
            <pc:docMk/>
            <pc:sldMk cId="1208774615" sldId="300"/>
            <ac:spMk id="12" creationId="{9DD005C1-8C51-42D6-9BEE-B9B83849743D}"/>
          </ac:spMkLst>
        </pc:spChg>
        <pc:spChg chg="add del">
          <ac:chgData name="Ravikant Tyagi" userId="3bf946d6a34a00d3" providerId="LiveId" clId="{911C3DF5-26CB-4599-9E5B-77FB171BE1CB}" dt="2020-11-09T06:54:40.429" v="102" actId="26606"/>
          <ac:spMkLst>
            <pc:docMk/>
            <pc:sldMk cId="1208774615" sldId="300"/>
            <ac:spMk id="14" creationId="{E8A8EAB8-D2FF-444D-B34B-7D32F106AD0E}"/>
          </ac:spMkLst>
        </pc:spChg>
        <pc:spChg chg="add">
          <ac:chgData name="Ravikant Tyagi" userId="3bf946d6a34a00d3" providerId="LiveId" clId="{911C3DF5-26CB-4599-9E5B-77FB171BE1CB}" dt="2020-11-09T06:54:40.445" v="103" actId="26606"/>
          <ac:spMkLst>
            <pc:docMk/>
            <pc:sldMk cId="1208774615" sldId="300"/>
            <ac:spMk id="18" creationId="{A7AE9375-4664-4DB2-922D-2782A6E439AC}"/>
          </ac:spMkLst>
        </pc:spChg>
        <pc:spChg chg="add">
          <ac:chgData name="Ravikant Tyagi" userId="3bf946d6a34a00d3" providerId="LiveId" clId="{911C3DF5-26CB-4599-9E5B-77FB171BE1CB}" dt="2020-11-09T06:54:40.445" v="103" actId="26606"/>
          <ac:spMkLst>
            <pc:docMk/>
            <pc:sldMk cId="1208774615" sldId="300"/>
            <ac:spMk id="20" creationId="{9DD005C1-8C51-42D6-9BEE-B9B83849743D}"/>
          </ac:spMkLst>
        </pc:spChg>
        <pc:cxnChg chg="add del">
          <ac:chgData name="Ravikant Tyagi" userId="3bf946d6a34a00d3" providerId="LiveId" clId="{911C3DF5-26CB-4599-9E5B-77FB171BE1CB}" dt="2020-11-09T06:54:38.542" v="100" actId="26606"/>
          <ac:cxnSpMkLst>
            <pc:docMk/>
            <pc:sldMk cId="1208774615" sldId="300"/>
            <ac:cxnSpMk id="10" creationId="{EE504C98-6397-41C1-A8D8-2D9C4ED307E0}"/>
          </ac:cxnSpMkLst>
        </pc:cxnChg>
        <pc:cxnChg chg="add del">
          <ac:chgData name="Ravikant Tyagi" userId="3bf946d6a34a00d3" providerId="LiveId" clId="{911C3DF5-26CB-4599-9E5B-77FB171BE1CB}" dt="2020-11-09T06:54:40.429" v="102" actId="26606"/>
          <ac:cxnSpMkLst>
            <pc:docMk/>
            <pc:sldMk cId="1208774615" sldId="300"/>
            <ac:cxnSpMk id="15" creationId="{067633D1-6EE6-4118-B9F0-B363477BEE7A}"/>
          </ac:cxnSpMkLst>
        </pc:cxnChg>
        <pc:cxnChg chg="add del">
          <ac:chgData name="Ravikant Tyagi" userId="3bf946d6a34a00d3" providerId="LiveId" clId="{911C3DF5-26CB-4599-9E5B-77FB171BE1CB}" dt="2020-11-09T06:54:40.429" v="102" actId="26606"/>
          <ac:cxnSpMkLst>
            <pc:docMk/>
            <pc:sldMk cId="1208774615" sldId="300"/>
            <ac:cxnSpMk id="16" creationId="{4AD7FFC6-42A9-49CB-B5E9-B3F6B038331B}"/>
          </ac:cxnSpMkLst>
        </pc:cxnChg>
        <pc:cxnChg chg="add">
          <ac:chgData name="Ravikant Tyagi" userId="3bf946d6a34a00d3" providerId="LiveId" clId="{911C3DF5-26CB-4599-9E5B-77FB171BE1CB}" dt="2020-11-09T06:54:40.445" v="103" actId="26606"/>
          <ac:cxnSpMkLst>
            <pc:docMk/>
            <pc:sldMk cId="1208774615" sldId="300"/>
            <ac:cxnSpMk id="19" creationId="{EE504C98-6397-41C1-A8D8-2D9C4ED307E0}"/>
          </ac:cxnSpMkLst>
        </pc:cxnChg>
      </pc:sldChg>
      <pc:sldChg chg="modSp">
        <pc:chgData name="Ravikant Tyagi" userId="3bf946d6a34a00d3" providerId="LiveId" clId="{911C3DF5-26CB-4599-9E5B-77FB171BE1CB}" dt="2020-11-09T06:51:32.646" v="63"/>
        <pc:sldMkLst>
          <pc:docMk/>
          <pc:sldMk cId="765422155" sldId="301"/>
        </pc:sldMkLst>
        <pc:spChg chg="mod">
          <ac:chgData name="Ravikant Tyagi" userId="3bf946d6a34a00d3" providerId="LiveId" clId="{911C3DF5-26CB-4599-9E5B-77FB171BE1CB}" dt="2020-11-09T06:51:32.646" v="63"/>
          <ac:spMkLst>
            <pc:docMk/>
            <pc:sldMk cId="765422155" sldId="301"/>
            <ac:spMk id="2" creationId="{A1356501-2C18-4DBC-8867-FE95AEAC1F15}"/>
          </ac:spMkLst>
        </pc:spChg>
        <pc:spChg chg="mod">
          <ac:chgData name="Ravikant Tyagi" userId="3bf946d6a34a00d3" providerId="LiveId" clId="{911C3DF5-26CB-4599-9E5B-77FB171BE1CB}" dt="2020-11-09T06:51:32.646" v="63"/>
          <ac:spMkLst>
            <pc:docMk/>
            <pc:sldMk cId="765422155" sldId="301"/>
            <ac:spMk id="3" creationId="{252ACB72-198A-45E5-B1A2-8AE5167B711A}"/>
          </ac:spMkLst>
        </pc:spChg>
      </pc:sldChg>
      <pc:sldChg chg="modSp">
        <pc:chgData name="Ravikant Tyagi" userId="3bf946d6a34a00d3" providerId="LiveId" clId="{911C3DF5-26CB-4599-9E5B-77FB171BE1CB}" dt="2020-11-09T06:51:32.646" v="63"/>
        <pc:sldMkLst>
          <pc:docMk/>
          <pc:sldMk cId="2072782837" sldId="303"/>
        </pc:sldMkLst>
        <pc:spChg chg="mod">
          <ac:chgData name="Ravikant Tyagi" userId="3bf946d6a34a00d3" providerId="LiveId" clId="{911C3DF5-26CB-4599-9E5B-77FB171BE1CB}" dt="2020-11-09T06:51:32.646" v="63"/>
          <ac:spMkLst>
            <pc:docMk/>
            <pc:sldMk cId="2072782837" sldId="303"/>
            <ac:spMk id="2" creationId="{99D21ABF-AA2B-413E-B5D3-B048B381451C}"/>
          </ac:spMkLst>
        </pc:spChg>
        <pc:spChg chg="mod">
          <ac:chgData name="Ravikant Tyagi" userId="3bf946d6a34a00d3" providerId="LiveId" clId="{911C3DF5-26CB-4599-9E5B-77FB171BE1CB}" dt="2020-11-09T06:51:32.646" v="63"/>
          <ac:spMkLst>
            <pc:docMk/>
            <pc:sldMk cId="2072782837" sldId="303"/>
            <ac:spMk id="3" creationId="{0B8E4694-D35E-4124-9E85-3691165F0226}"/>
          </ac:spMkLst>
        </pc:spChg>
      </pc:sldChg>
      <pc:sldChg chg="modSp">
        <pc:chgData name="Ravikant Tyagi" userId="3bf946d6a34a00d3" providerId="LiveId" clId="{911C3DF5-26CB-4599-9E5B-77FB171BE1CB}" dt="2020-11-09T06:51:32.646" v="63"/>
        <pc:sldMkLst>
          <pc:docMk/>
          <pc:sldMk cId="59513214" sldId="304"/>
        </pc:sldMkLst>
        <pc:spChg chg="mod">
          <ac:chgData name="Ravikant Tyagi" userId="3bf946d6a34a00d3" providerId="LiveId" clId="{911C3DF5-26CB-4599-9E5B-77FB171BE1CB}" dt="2020-11-09T06:51:32.646" v="63"/>
          <ac:spMkLst>
            <pc:docMk/>
            <pc:sldMk cId="59513214" sldId="304"/>
            <ac:spMk id="2" creationId="{4268FA0E-405C-43E4-9462-FFF49177B086}"/>
          </ac:spMkLst>
        </pc:spChg>
        <pc:spChg chg="mod">
          <ac:chgData name="Ravikant Tyagi" userId="3bf946d6a34a00d3" providerId="LiveId" clId="{911C3DF5-26CB-4599-9E5B-77FB171BE1CB}" dt="2020-11-09T06:51:32.646" v="63"/>
          <ac:spMkLst>
            <pc:docMk/>
            <pc:sldMk cId="59513214" sldId="304"/>
            <ac:spMk id="3" creationId="{E0E9A4D0-A25F-4127-89E7-DA9D75163A71}"/>
          </ac:spMkLst>
        </pc:spChg>
      </pc:sldChg>
      <pc:sldChg chg="modSp">
        <pc:chgData name="Ravikant Tyagi" userId="3bf946d6a34a00d3" providerId="LiveId" clId="{911C3DF5-26CB-4599-9E5B-77FB171BE1CB}" dt="2020-11-09T06:51:32.646" v="63"/>
        <pc:sldMkLst>
          <pc:docMk/>
          <pc:sldMk cId="266899559" sldId="305"/>
        </pc:sldMkLst>
        <pc:spChg chg="mod">
          <ac:chgData name="Ravikant Tyagi" userId="3bf946d6a34a00d3" providerId="LiveId" clId="{911C3DF5-26CB-4599-9E5B-77FB171BE1CB}" dt="2020-11-09T06:51:32.646" v="63"/>
          <ac:spMkLst>
            <pc:docMk/>
            <pc:sldMk cId="266899559" sldId="305"/>
            <ac:spMk id="2" creationId="{E608A25E-7353-4260-AC67-AD63AB405AFF}"/>
          </ac:spMkLst>
        </pc:spChg>
        <pc:spChg chg="mod">
          <ac:chgData name="Ravikant Tyagi" userId="3bf946d6a34a00d3" providerId="LiveId" clId="{911C3DF5-26CB-4599-9E5B-77FB171BE1CB}" dt="2020-11-09T06:51:32.646" v="63"/>
          <ac:spMkLst>
            <pc:docMk/>
            <pc:sldMk cId="266899559" sldId="305"/>
            <ac:spMk id="3" creationId="{189F48F3-9636-463E-A498-0B80B2C30EBE}"/>
          </ac:spMkLst>
        </pc:spChg>
      </pc:sldChg>
      <pc:sldChg chg="modSp">
        <pc:chgData name="Ravikant Tyagi" userId="3bf946d6a34a00d3" providerId="LiveId" clId="{911C3DF5-26CB-4599-9E5B-77FB171BE1CB}" dt="2020-11-09T06:51:32.646" v="63"/>
        <pc:sldMkLst>
          <pc:docMk/>
          <pc:sldMk cId="3631811238" sldId="307"/>
        </pc:sldMkLst>
        <pc:spChg chg="mod">
          <ac:chgData name="Ravikant Tyagi" userId="3bf946d6a34a00d3" providerId="LiveId" clId="{911C3DF5-26CB-4599-9E5B-77FB171BE1CB}" dt="2020-11-09T06:51:32.646" v="63"/>
          <ac:spMkLst>
            <pc:docMk/>
            <pc:sldMk cId="3631811238" sldId="307"/>
            <ac:spMk id="2" creationId="{265B4191-C5D3-43F7-978C-AE31239BC181}"/>
          </ac:spMkLst>
        </pc:spChg>
        <pc:spChg chg="mod">
          <ac:chgData name="Ravikant Tyagi" userId="3bf946d6a34a00d3" providerId="LiveId" clId="{911C3DF5-26CB-4599-9E5B-77FB171BE1CB}" dt="2020-11-09T06:51:32.646" v="63"/>
          <ac:spMkLst>
            <pc:docMk/>
            <pc:sldMk cId="3631811238" sldId="307"/>
            <ac:spMk id="3" creationId="{072E1BF5-7A4F-4611-B516-9306B67CAB6F}"/>
          </ac:spMkLst>
        </pc:spChg>
      </pc:sldChg>
      <pc:sldChg chg="modSp">
        <pc:chgData name="Ravikant Tyagi" userId="3bf946d6a34a00d3" providerId="LiveId" clId="{911C3DF5-26CB-4599-9E5B-77FB171BE1CB}" dt="2020-11-09T06:51:32.646" v="63"/>
        <pc:sldMkLst>
          <pc:docMk/>
          <pc:sldMk cId="3639014997" sldId="308"/>
        </pc:sldMkLst>
        <pc:spChg chg="mod">
          <ac:chgData name="Ravikant Tyagi" userId="3bf946d6a34a00d3" providerId="LiveId" clId="{911C3DF5-26CB-4599-9E5B-77FB171BE1CB}" dt="2020-11-09T06:51:32.646" v="63"/>
          <ac:spMkLst>
            <pc:docMk/>
            <pc:sldMk cId="3639014997" sldId="308"/>
            <ac:spMk id="2" creationId="{E906E9FC-B613-40C4-A562-839776ACA269}"/>
          </ac:spMkLst>
        </pc:spChg>
      </pc:sldChg>
      <pc:sldChg chg="modSp">
        <pc:chgData name="Ravikant Tyagi" userId="3bf946d6a34a00d3" providerId="LiveId" clId="{911C3DF5-26CB-4599-9E5B-77FB171BE1CB}" dt="2020-11-09T06:51:32.646" v="63"/>
        <pc:sldMkLst>
          <pc:docMk/>
          <pc:sldMk cId="2373171140" sldId="309"/>
        </pc:sldMkLst>
        <pc:spChg chg="mod">
          <ac:chgData name="Ravikant Tyagi" userId="3bf946d6a34a00d3" providerId="LiveId" clId="{911C3DF5-26CB-4599-9E5B-77FB171BE1CB}" dt="2020-11-09T06:51:32.646" v="63"/>
          <ac:spMkLst>
            <pc:docMk/>
            <pc:sldMk cId="2373171140" sldId="309"/>
            <ac:spMk id="2" creationId="{2A14D38F-2D0F-478A-9B4F-B2C0DEEC4911}"/>
          </ac:spMkLst>
        </pc:spChg>
        <pc:spChg chg="mod">
          <ac:chgData name="Ravikant Tyagi" userId="3bf946d6a34a00d3" providerId="LiveId" clId="{911C3DF5-26CB-4599-9E5B-77FB171BE1CB}" dt="2020-11-09T06:51:32.646" v="63"/>
          <ac:spMkLst>
            <pc:docMk/>
            <pc:sldMk cId="2373171140" sldId="309"/>
            <ac:spMk id="3" creationId="{DCE601F7-542B-4066-82EC-ABFBE8EF5592}"/>
          </ac:spMkLst>
        </pc:spChg>
      </pc:sldChg>
      <pc:sldChg chg="modSp">
        <pc:chgData name="Ravikant Tyagi" userId="3bf946d6a34a00d3" providerId="LiveId" clId="{911C3DF5-26CB-4599-9E5B-77FB171BE1CB}" dt="2020-11-09T06:51:32.646" v="63"/>
        <pc:sldMkLst>
          <pc:docMk/>
          <pc:sldMk cId="2588061685" sldId="310"/>
        </pc:sldMkLst>
        <pc:spChg chg="mod">
          <ac:chgData name="Ravikant Tyagi" userId="3bf946d6a34a00d3" providerId="LiveId" clId="{911C3DF5-26CB-4599-9E5B-77FB171BE1CB}" dt="2020-11-09T06:51:32.646" v="63"/>
          <ac:spMkLst>
            <pc:docMk/>
            <pc:sldMk cId="2588061685" sldId="310"/>
            <ac:spMk id="2" creationId="{9E4ACEC6-1056-41E0-A20D-B01B4D2E6549}"/>
          </ac:spMkLst>
        </pc:spChg>
        <pc:spChg chg="mod">
          <ac:chgData name="Ravikant Tyagi" userId="3bf946d6a34a00d3" providerId="LiveId" clId="{911C3DF5-26CB-4599-9E5B-77FB171BE1CB}" dt="2020-11-09T06:51:32.646" v="63"/>
          <ac:spMkLst>
            <pc:docMk/>
            <pc:sldMk cId="2588061685" sldId="310"/>
            <ac:spMk id="3" creationId="{82D7D61E-502D-4668-980A-D7C7682B0DC7}"/>
          </ac:spMkLst>
        </pc:spChg>
      </pc:sldChg>
      <pc:sldChg chg="modSp">
        <pc:chgData name="Ravikant Tyagi" userId="3bf946d6a34a00d3" providerId="LiveId" clId="{911C3DF5-26CB-4599-9E5B-77FB171BE1CB}" dt="2020-11-09T06:51:32.646" v="63"/>
        <pc:sldMkLst>
          <pc:docMk/>
          <pc:sldMk cId="817558609" sldId="311"/>
        </pc:sldMkLst>
        <pc:spChg chg="mod">
          <ac:chgData name="Ravikant Tyagi" userId="3bf946d6a34a00d3" providerId="LiveId" clId="{911C3DF5-26CB-4599-9E5B-77FB171BE1CB}" dt="2020-11-09T06:51:32.646" v="63"/>
          <ac:spMkLst>
            <pc:docMk/>
            <pc:sldMk cId="817558609" sldId="311"/>
            <ac:spMk id="2" creationId="{F8132C13-2EF3-4510-9BAF-106E4E0D60FF}"/>
          </ac:spMkLst>
        </pc:spChg>
        <pc:spChg chg="mod">
          <ac:chgData name="Ravikant Tyagi" userId="3bf946d6a34a00d3" providerId="LiveId" clId="{911C3DF5-26CB-4599-9E5B-77FB171BE1CB}" dt="2020-11-09T06:51:32.646" v="63"/>
          <ac:spMkLst>
            <pc:docMk/>
            <pc:sldMk cId="817558609" sldId="311"/>
            <ac:spMk id="3" creationId="{E5B3A73B-E887-4F1B-B6E0-3430BBFBFDEA}"/>
          </ac:spMkLst>
        </pc:spChg>
      </pc:sldChg>
      <pc:sldChg chg="modSp">
        <pc:chgData name="Ravikant Tyagi" userId="3bf946d6a34a00d3" providerId="LiveId" clId="{911C3DF5-26CB-4599-9E5B-77FB171BE1CB}" dt="2020-11-09T06:51:32.646" v="63"/>
        <pc:sldMkLst>
          <pc:docMk/>
          <pc:sldMk cId="357257232" sldId="313"/>
        </pc:sldMkLst>
        <pc:spChg chg="mod">
          <ac:chgData name="Ravikant Tyagi" userId="3bf946d6a34a00d3" providerId="LiveId" clId="{911C3DF5-26CB-4599-9E5B-77FB171BE1CB}" dt="2020-11-09T06:51:32.646" v="63"/>
          <ac:spMkLst>
            <pc:docMk/>
            <pc:sldMk cId="357257232" sldId="313"/>
            <ac:spMk id="2" creationId="{DA5A6952-49CA-4B11-97C8-A96A23CAE30E}"/>
          </ac:spMkLst>
        </pc:spChg>
        <pc:spChg chg="mod">
          <ac:chgData name="Ravikant Tyagi" userId="3bf946d6a34a00d3" providerId="LiveId" clId="{911C3DF5-26CB-4599-9E5B-77FB171BE1CB}" dt="2020-11-09T06:51:32.646" v="63"/>
          <ac:spMkLst>
            <pc:docMk/>
            <pc:sldMk cId="357257232" sldId="313"/>
            <ac:spMk id="3" creationId="{8EE654E2-BD85-4C05-B894-2EDE42C163A8}"/>
          </ac:spMkLst>
        </pc:spChg>
      </pc:sldChg>
      <pc:sldChg chg="modSp">
        <pc:chgData name="Ravikant Tyagi" userId="3bf946d6a34a00d3" providerId="LiveId" clId="{911C3DF5-26CB-4599-9E5B-77FB171BE1CB}" dt="2020-11-09T06:51:32.646" v="63"/>
        <pc:sldMkLst>
          <pc:docMk/>
          <pc:sldMk cId="2488718985" sldId="314"/>
        </pc:sldMkLst>
        <pc:spChg chg="mod">
          <ac:chgData name="Ravikant Tyagi" userId="3bf946d6a34a00d3" providerId="LiveId" clId="{911C3DF5-26CB-4599-9E5B-77FB171BE1CB}" dt="2020-11-09T06:51:32.646" v="63"/>
          <ac:spMkLst>
            <pc:docMk/>
            <pc:sldMk cId="2488718985" sldId="314"/>
            <ac:spMk id="2" creationId="{6D8E561C-3F59-405A-B30E-35DEF6B364B1}"/>
          </ac:spMkLst>
        </pc:spChg>
        <pc:spChg chg="mod">
          <ac:chgData name="Ravikant Tyagi" userId="3bf946d6a34a00d3" providerId="LiveId" clId="{911C3DF5-26CB-4599-9E5B-77FB171BE1CB}" dt="2020-11-09T06:51:32.646" v="63"/>
          <ac:spMkLst>
            <pc:docMk/>
            <pc:sldMk cId="2488718985" sldId="314"/>
            <ac:spMk id="3" creationId="{E830DC5C-586A-44D0-9A91-81458D4329C7}"/>
          </ac:spMkLst>
        </pc:spChg>
      </pc:sldChg>
      <pc:sldChg chg="modSp">
        <pc:chgData name="Ravikant Tyagi" userId="3bf946d6a34a00d3" providerId="LiveId" clId="{911C3DF5-26CB-4599-9E5B-77FB171BE1CB}" dt="2020-11-09T06:51:32.646" v="63"/>
        <pc:sldMkLst>
          <pc:docMk/>
          <pc:sldMk cId="3624148251" sldId="315"/>
        </pc:sldMkLst>
        <pc:spChg chg="mod">
          <ac:chgData name="Ravikant Tyagi" userId="3bf946d6a34a00d3" providerId="LiveId" clId="{911C3DF5-26CB-4599-9E5B-77FB171BE1CB}" dt="2020-11-09T06:51:32.646" v="63"/>
          <ac:spMkLst>
            <pc:docMk/>
            <pc:sldMk cId="3624148251" sldId="315"/>
            <ac:spMk id="2" creationId="{0B3BC3F7-FDB6-40DC-9395-3FDBC95E4104}"/>
          </ac:spMkLst>
        </pc:spChg>
      </pc:sldChg>
      <pc:sldChg chg="modSp">
        <pc:chgData name="Ravikant Tyagi" userId="3bf946d6a34a00d3" providerId="LiveId" clId="{911C3DF5-26CB-4599-9E5B-77FB171BE1CB}" dt="2020-11-09T06:51:32.646" v="63"/>
        <pc:sldMkLst>
          <pc:docMk/>
          <pc:sldMk cId="3692301148" sldId="316"/>
        </pc:sldMkLst>
        <pc:spChg chg="mod">
          <ac:chgData name="Ravikant Tyagi" userId="3bf946d6a34a00d3" providerId="LiveId" clId="{911C3DF5-26CB-4599-9E5B-77FB171BE1CB}" dt="2020-11-09T06:51:32.646" v="63"/>
          <ac:spMkLst>
            <pc:docMk/>
            <pc:sldMk cId="3692301148" sldId="316"/>
            <ac:spMk id="2" creationId="{0B3BC3F7-FDB6-40DC-9395-3FDBC95E4104}"/>
          </ac:spMkLst>
        </pc:spChg>
      </pc:sldChg>
      <pc:sldChg chg="modSp">
        <pc:chgData name="Ravikant Tyagi" userId="3bf946d6a34a00d3" providerId="LiveId" clId="{911C3DF5-26CB-4599-9E5B-77FB171BE1CB}" dt="2020-11-09T06:51:32.646" v="63"/>
        <pc:sldMkLst>
          <pc:docMk/>
          <pc:sldMk cId="587169052" sldId="317"/>
        </pc:sldMkLst>
        <pc:spChg chg="mod">
          <ac:chgData name="Ravikant Tyagi" userId="3bf946d6a34a00d3" providerId="LiveId" clId="{911C3DF5-26CB-4599-9E5B-77FB171BE1CB}" dt="2020-11-09T06:51:32.646" v="63"/>
          <ac:spMkLst>
            <pc:docMk/>
            <pc:sldMk cId="587169052" sldId="317"/>
            <ac:spMk id="2" creationId="{CE46AC08-4673-445E-9165-80C36B37D214}"/>
          </ac:spMkLst>
        </pc:spChg>
        <pc:spChg chg="mod">
          <ac:chgData name="Ravikant Tyagi" userId="3bf946d6a34a00d3" providerId="LiveId" clId="{911C3DF5-26CB-4599-9E5B-77FB171BE1CB}" dt="2020-11-09T06:51:32.646" v="63"/>
          <ac:spMkLst>
            <pc:docMk/>
            <pc:sldMk cId="587169052" sldId="317"/>
            <ac:spMk id="3" creationId="{ED9787B9-CC19-4E4D-B098-7C91A639F415}"/>
          </ac:spMkLst>
        </pc:spChg>
      </pc:sldChg>
      <pc:sldChg chg="modSp">
        <pc:chgData name="Ravikant Tyagi" userId="3bf946d6a34a00d3" providerId="LiveId" clId="{911C3DF5-26CB-4599-9E5B-77FB171BE1CB}" dt="2020-11-09T06:51:32.646" v="63"/>
        <pc:sldMkLst>
          <pc:docMk/>
          <pc:sldMk cId="1686304765" sldId="318"/>
        </pc:sldMkLst>
        <pc:spChg chg="mod">
          <ac:chgData name="Ravikant Tyagi" userId="3bf946d6a34a00d3" providerId="LiveId" clId="{911C3DF5-26CB-4599-9E5B-77FB171BE1CB}" dt="2020-11-09T06:51:32.646" v="63"/>
          <ac:spMkLst>
            <pc:docMk/>
            <pc:sldMk cId="1686304765" sldId="318"/>
            <ac:spMk id="2" creationId="{CE46AC08-4673-445E-9165-80C36B37D214}"/>
          </ac:spMkLst>
        </pc:spChg>
        <pc:spChg chg="mod">
          <ac:chgData name="Ravikant Tyagi" userId="3bf946d6a34a00d3" providerId="LiveId" clId="{911C3DF5-26CB-4599-9E5B-77FB171BE1CB}" dt="2020-11-09T06:51:32.646" v="63"/>
          <ac:spMkLst>
            <pc:docMk/>
            <pc:sldMk cId="1686304765" sldId="318"/>
            <ac:spMk id="3" creationId="{ED9787B9-CC19-4E4D-B098-7C91A639F415}"/>
          </ac:spMkLst>
        </pc:spChg>
      </pc:sldChg>
      <pc:sldChg chg="modSp">
        <pc:chgData name="Ravikant Tyagi" userId="3bf946d6a34a00d3" providerId="LiveId" clId="{911C3DF5-26CB-4599-9E5B-77FB171BE1CB}" dt="2020-11-09T06:51:32.646" v="63"/>
        <pc:sldMkLst>
          <pc:docMk/>
          <pc:sldMk cId="1211454108" sldId="319"/>
        </pc:sldMkLst>
        <pc:spChg chg="mod">
          <ac:chgData name="Ravikant Tyagi" userId="3bf946d6a34a00d3" providerId="LiveId" clId="{911C3DF5-26CB-4599-9E5B-77FB171BE1CB}" dt="2020-11-09T06:51:32.646" v="63"/>
          <ac:spMkLst>
            <pc:docMk/>
            <pc:sldMk cId="1211454108" sldId="319"/>
            <ac:spMk id="2" creationId="{CE46AC08-4673-445E-9165-80C36B37D214}"/>
          </ac:spMkLst>
        </pc:spChg>
        <pc:spChg chg="mod">
          <ac:chgData name="Ravikant Tyagi" userId="3bf946d6a34a00d3" providerId="LiveId" clId="{911C3DF5-26CB-4599-9E5B-77FB171BE1CB}" dt="2020-11-09T06:51:32.646" v="63"/>
          <ac:spMkLst>
            <pc:docMk/>
            <pc:sldMk cId="1211454108" sldId="319"/>
            <ac:spMk id="3" creationId="{ED9787B9-CC19-4E4D-B098-7C91A639F415}"/>
          </ac:spMkLst>
        </pc:spChg>
      </pc:sldChg>
      <pc:sldChg chg="modSp">
        <pc:chgData name="Ravikant Tyagi" userId="3bf946d6a34a00d3" providerId="LiveId" clId="{911C3DF5-26CB-4599-9E5B-77FB171BE1CB}" dt="2020-11-09T06:51:32.646" v="63"/>
        <pc:sldMkLst>
          <pc:docMk/>
          <pc:sldMk cId="3600296103" sldId="320"/>
        </pc:sldMkLst>
        <pc:spChg chg="mod">
          <ac:chgData name="Ravikant Tyagi" userId="3bf946d6a34a00d3" providerId="LiveId" clId="{911C3DF5-26CB-4599-9E5B-77FB171BE1CB}" dt="2020-11-09T06:51:32.646" v="63"/>
          <ac:spMkLst>
            <pc:docMk/>
            <pc:sldMk cId="3600296103" sldId="320"/>
            <ac:spMk id="2" creationId="{CE46AC08-4673-445E-9165-80C36B37D214}"/>
          </ac:spMkLst>
        </pc:spChg>
        <pc:spChg chg="mod">
          <ac:chgData name="Ravikant Tyagi" userId="3bf946d6a34a00d3" providerId="LiveId" clId="{911C3DF5-26CB-4599-9E5B-77FB171BE1CB}" dt="2020-11-09T06:51:32.646" v="63"/>
          <ac:spMkLst>
            <pc:docMk/>
            <pc:sldMk cId="3600296103" sldId="320"/>
            <ac:spMk id="3" creationId="{ED9787B9-CC19-4E4D-B098-7C91A639F415}"/>
          </ac:spMkLst>
        </pc:spChg>
      </pc:sldChg>
      <pc:sldChg chg="modSp">
        <pc:chgData name="Ravikant Tyagi" userId="3bf946d6a34a00d3" providerId="LiveId" clId="{911C3DF5-26CB-4599-9E5B-77FB171BE1CB}" dt="2020-11-09T06:51:32.646" v="63"/>
        <pc:sldMkLst>
          <pc:docMk/>
          <pc:sldMk cId="1029930568" sldId="321"/>
        </pc:sldMkLst>
        <pc:spChg chg="mod">
          <ac:chgData name="Ravikant Tyagi" userId="3bf946d6a34a00d3" providerId="LiveId" clId="{911C3DF5-26CB-4599-9E5B-77FB171BE1CB}" dt="2020-11-09T06:51:32.646" v="63"/>
          <ac:spMkLst>
            <pc:docMk/>
            <pc:sldMk cId="1029930568" sldId="321"/>
            <ac:spMk id="2" creationId="{2ACF2CA2-6375-432B-87B1-E015C9C86EE9}"/>
          </ac:spMkLst>
        </pc:spChg>
        <pc:spChg chg="mod">
          <ac:chgData name="Ravikant Tyagi" userId="3bf946d6a34a00d3" providerId="LiveId" clId="{911C3DF5-26CB-4599-9E5B-77FB171BE1CB}" dt="2020-11-09T06:51:32.646" v="63"/>
          <ac:spMkLst>
            <pc:docMk/>
            <pc:sldMk cId="1029930568" sldId="321"/>
            <ac:spMk id="3" creationId="{95455204-3B3A-4687-8B26-530C3EEB6A07}"/>
          </ac:spMkLst>
        </pc:spChg>
      </pc:sldChg>
      <pc:sldChg chg="modSp">
        <pc:chgData name="Ravikant Tyagi" userId="3bf946d6a34a00d3" providerId="LiveId" clId="{911C3DF5-26CB-4599-9E5B-77FB171BE1CB}" dt="2020-11-09T06:51:32.646" v="63"/>
        <pc:sldMkLst>
          <pc:docMk/>
          <pc:sldMk cId="73782373" sldId="322"/>
        </pc:sldMkLst>
        <pc:spChg chg="mod">
          <ac:chgData name="Ravikant Tyagi" userId="3bf946d6a34a00d3" providerId="LiveId" clId="{911C3DF5-26CB-4599-9E5B-77FB171BE1CB}" dt="2020-11-09T06:51:32.646" v="63"/>
          <ac:spMkLst>
            <pc:docMk/>
            <pc:sldMk cId="73782373" sldId="322"/>
            <ac:spMk id="2" creationId="{2ACF2CA2-6375-432B-87B1-E015C9C86EE9}"/>
          </ac:spMkLst>
        </pc:spChg>
        <pc:spChg chg="mod">
          <ac:chgData name="Ravikant Tyagi" userId="3bf946d6a34a00d3" providerId="LiveId" clId="{911C3DF5-26CB-4599-9E5B-77FB171BE1CB}" dt="2020-11-09T06:51:32.646" v="63"/>
          <ac:spMkLst>
            <pc:docMk/>
            <pc:sldMk cId="73782373" sldId="322"/>
            <ac:spMk id="3" creationId="{95455204-3B3A-4687-8B26-530C3EEB6A07}"/>
          </ac:spMkLst>
        </pc:spChg>
      </pc:sldChg>
      <pc:sldChg chg="modSp">
        <pc:chgData name="Ravikant Tyagi" userId="3bf946d6a34a00d3" providerId="LiveId" clId="{911C3DF5-26CB-4599-9E5B-77FB171BE1CB}" dt="2020-11-09T06:51:32.646" v="63"/>
        <pc:sldMkLst>
          <pc:docMk/>
          <pc:sldMk cId="3108541832" sldId="323"/>
        </pc:sldMkLst>
        <pc:spChg chg="mod">
          <ac:chgData name="Ravikant Tyagi" userId="3bf946d6a34a00d3" providerId="LiveId" clId="{911C3DF5-26CB-4599-9E5B-77FB171BE1CB}" dt="2020-11-09T06:51:32.646" v="63"/>
          <ac:spMkLst>
            <pc:docMk/>
            <pc:sldMk cId="3108541832" sldId="323"/>
            <ac:spMk id="2" creationId="{7CF0ED9E-288F-417D-B4F9-219DEBDCF9CC}"/>
          </ac:spMkLst>
        </pc:spChg>
        <pc:spChg chg="mod">
          <ac:chgData name="Ravikant Tyagi" userId="3bf946d6a34a00d3" providerId="LiveId" clId="{911C3DF5-26CB-4599-9E5B-77FB171BE1CB}" dt="2020-11-09T06:51:32.646" v="63"/>
          <ac:spMkLst>
            <pc:docMk/>
            <pc:sldMk cId="3108541832" sldId="323"/>
            <ac:spMk id="3" creationId="{3D48D9D4-F8C3-4F98-AFEE-F898937FBE3A}"/>
          </ac:spMkLst>
        </pc:spChg>
      </pc:sldChg>
      <pc:sldChg chg="modSp">
        <pc:chgData name="Ravikant Tyagi" userId="3bf946d6a34a00d3" providerId="LiveId" clId="{911C3DF5-26CB-4599-9E5B-77FB171BE1CB}" dt="2020-11-09T06:51:32.646" v="63"/>
        <pc:sldMkLst>
          <pc:docMk/>
          <pc:sldMk cId="4206324136" sldId="324"/>
        </pc:sldMkLst>
        <pc:spChg chg="mod">
          <ac:chgData name="Ravikant Tyagi" userId="3bf946d6a34a00d3" providerId="LiveId" clId="{911C3DF5-26CB-4599-9E5B-77FB171BE1CB}" dt="2020-11-09T06:51:32.646" v="63"/>
          <ac:spMkLst>
            <pc:docMk/>
            <pc:sldMk cId="4206324136" sldId="324"/>
            <ac:spMk id="2" creationId="{DF5A2BE3-A79E-4680-8239-54831164826F}"/>
          </ac:spMkLst>
        </pc:spChg>
        <pc:spChg chg="mod">
          <ac:chgData name="Ravikant Tyagi" userId="3bf946d6a34a00d3" providerId="LiveId" clId="{911C3DF5-26CB-4599-9E5B-77FB171BE1CB}" dt="2020-11-09T06:51:32.646" v="63"/>
          <ac:spMkLst>
            <pc:docMk/>
            <pc:sldMk cId="4206324136" sldId="324"/>
            <ac:spMk id="3" creationId="{617E6144-B9C0-4B42-A52F-98F4880E627E}"/>
          </ac:spMkLst>
        </pc:spChg>
      </pc:sldChg>
      <pc:sldChg chg="modSp">
        <pc:chgData name="Ravikant Tyagi" userId="3bf946d6a34a00d3" providerId="LiveId" clId="{911C3DF5-26CB-4599-9E5B-77FB171BE1CB}" dt="2020-11-09T06:51:32.646" v="63"/>
        <pc:sldMkLst>
          <pc:docMk/>
          <pc:sldMk cId="2204078110" sldId="325"/>
        </pc:sldMkLst>
        <pc:spChg chg="mod">
          <ac:chgData name="Ravikant Tyagi" userId="3bf946d6a34a00d3" providerId="LiveId" clId="{911C3DF5-26CB-4599-9E5B-77FB171BE1CB}" dt="2020-11-09T06:51:32.646" v="63"/>
          <ac:spMkLst>
            <pc:docMk/>
            <pc:sldMk cId="2204078110" sldId="325"/>
            <ac:spMk id="2" creationId="{ADC41455-AFD1-4C02-B2B8-3262F9DE0178}"/>
          </ac:spMkLst>
        </pc:spChg>
        <pc:spChg chg="mod">
          <ac:chgData name="Ravikant Tyagi" userId="3bf946d6a34a00d3" providerId="LiveId" clId="{911C3DF5-26CB-4599-9E5B-77FB171BE1CB}" dt="2020-11-09T06:51:32.646" v="63"/>
          <ac:spMkLst>
            <pc:docMk/>
            <pc:sldMk cId="2204078110" sldId="325"/>
            <ac:spMk id="3" creationId="{A0EFC122-1828-46C1-A6C9-A84B6E7215FD}"/>
          </ac:spMkLst>
        </pc:spChg>
      </pc:sldChg>
      <pc:sldChg chg="modSp">
        <pc:chgData name="Ravikant Tyagi" userId="3bf946d6a34a00d3" providerId="LiveId" clId="{911C3DF5-26CB-4599-9E5B-77FB171BE1CB}" dt="2020-11-09T06:51:32.646" v="63"/>
        <pc:sldMkLst>
          <pc:docMk/>
          <pc:sldMk cId="180963435" sldId="326"/>
        </pc:sldMkLst>
        <pc:spChg chg="mod">
          <ac:chgData name="Ravikant Tyagi" userId="3bf946d6a34a00d3" providerId="LiveId" clId="{911C3DF5-26CB-4599-9E5B-77FB171BE1CB}" dt="2020-11-09T06:51:32.646" v="63"/>
          <ac:spMkLst>
            <pc:docMk/>
            <pc:sldMk cId="180963435" sldId="326"/>
            <ac:spMk id="2" creationId="{E1430181-6200-4B83-9A63-097E502D2726}"/>
          </ac:spMkLst>
        </pc:spChg>
        <pc:spChg chg="mod">
          <ac:chgData name="Ravikant Tyagi" userId="3bf946d6a34a00d3" providerId="LiveId" clId="{911C3DF5-26CB-4599-9E5B-77FB171BE1CB}" dt="2020-11-09T06:51:32.646" v="63"/>
          <ac:spMkLst>
            <pc:docMk/>
            <pc:sldMk cId="180963435" sldId="326"/>
            <ac:spMk id="3" creationId="{47A5D3EC-F60F-4FD1-83F9-4D77AA644D59}"/>
          </ac:spMkLst>
        </pc:spChg>
      </pc:sldChg>
      <pc:sldChg chg="modSp">
        <pc:chgData name="Ravikant Tyagi" userId="3bf946d6a34a00d3" providerId="LiveId" clId="{911C3DF5-26CB-4599-9E5B-77FB171BE1CB}" dt="2020-11-09T06:51:32.646" v="63"/>
        <pc:sldMkLst>
          <pc:docMk/>
          <pc:sldMk cId="3135368754" sldId="327"/>
        </pc:sldMkLst>
        <pc:spChg chg="mod">
          <ac:chgData name="Ravikant Tyagi" userId="3bf946d6a34a00d3" providerId="LiveId" clId="{911C3DF5-26CB-4599-9E5B-77FB171BE1CB}" dt="2020-11-09T06:51:32.646" v="63"/>
          <ac:spMkLst>
            <pc:docMk/>
            <pc:sldMk cId="3135368754" sldId="327"/>
            <ac:spMk id="2" creationId="{C45B1EF0-AEC1-4BC1-9CCF-6D5708D46976}"/>
          </ac:spMkLst>
        </pc:spChg>
        <pc:spChg chg="mod">
          <ac:chgData name="Ravikant Tyagi" userId="3bf946d6a34a00d3" providerId="LiveId" clId="{911C3DF5-26CB-4599-9E5B-77FB171BE1CB}" dt="2020-11-09T06:51:32.646" v="63"/>
          <ac:spMkLst>
            <pc:docMk/>
            <pc:sldMk cId="3135368754" sldId="327"/>
            <ac:spMk id="3" creationId="{6AD21099-5983-47AC-B8FD-C186CEAD3396}"/>
          </ac:spMkLst>
        </pc:spChg>
      </pc:sldChg>
      <pc:sldChg chg="modSp">
        <pc:chgData name="Ravikant Tyagi" userId="3bf946d6a34a00d3" providerId="LiveId" clId="{911C3DF5-26CB-4599-9E5B-77FB171BE1CB}" dt="2020-11-09T06:51:32.646" v="63"/>
        <pc:sldMkLst>
          <pc:docMk/>
          <pc:sldMk cId="1394183363" sldId="328"/>
        </pc:sldMkLst>
        <pc:spChg chg="mod">
          <ac:chgData name="Ravikant Tyagi" userId="3bf946d6a34a00d3" providerId="LiveId" clId="{911C3DF5-26CB-4599-9E5B-77FB171BE1CB}" dt="2020-11-09T06:51:32.646" v="63"/>
          <ac:spMkLst>
            <pc:docMk/>
            <pc:sldMk cId="1394183363" sldId="328"/>
            <ac:spMk id="2" creationId="{CCB70AE4-6630-427E-822A-A44631960DCD}"/>
          </ac:spMkLst>
        </pc:spChg>
      </pc:sldChg>
      <pc:sldChg chg="modSp">
        <pc:chgData name="Ravikant Tyagi" userId="3bf946d6a34a00d3" providerId="LiveId" clId="{911C3DF5-26CB-4599-9E5B-77FB171BE1CB}" dt="2020-11-09T06:51:32.646" v="63"/>
        <pc:sldMkLst>
          <pc:docMk/>
          <pc:sldMk cId="3060133859" sldId="329"/>
        </pc:sldMkLst>
        <pc:spChg chg="mod">
          <ac:chgData name="Ravikant Tyagi" userId="3bf946d6a34a00d3" providerId="LiveId" clId="{911C3DF5-26CB-4599-9E5B-77FB171BE1CB}" dt="2020-11-09T06:51:32.646" v="63"/>
          <ac:spMkLst>
            <pc:docMk/>
            <pc:sldMk cId="3060133859" sldId="329"/>
            <ac:spMk id="2" creationId="{EF4BCEFC-F889-411A-9074-E4D89AB62F7A}"/>
          </ac:spMkLst>
        </pc:spChg>
        <pc:spChg chg="mod">
          <ac:chgData name="Ravikant Tyagi" userId="3bf946d6a34a00d3" providerId="LiveId" clId="{911C3DF5-26CB-4599-9E5B-77FB171BE1CB}" dt="2020-11-09T06:51:32.646" v="63"/>
          <ac:spMkLst>
            <pc:docMk/>
            <pc:sldMk cId="3060133859" sldId="329"/>
            <ac:spMk id="3" creationId="{A87FB896-9D82-4F4E-BC2E-F5FFF38E5571}"/>
          </ac:spMkLst>
        </pc:spChg>
      </pc:sldChg>
      <pc:sldChg chg="modSp">
        <pc:chgData name="Ravikant Tyagi" userId="3bf946d6a34a00d3" providerId="LiveId" clId="{911C3DF5-26CB-4599-9E5B-77FB171BE1CB}" dt="2020-11-09T06:51:32.646" v="63"/>
        <pc:sldMkLst>
          <pc:docMk/>
          <pc:sldMk cId="4278786592" sldId="330"/>
        </pc:sldMkLst>
        <pc:spChg chg="mod">
          <ac:chgData name="Ravikant Tyagi" userId="3bf946d6a34a00d3" providerId="LiveId" clId="{911C3DF5-26CB-4599-9E5B-77FB171BE1CB}" dt="2020-11-09T06:51:32.646" v="63"/>
          <ac:spMkLst>
            <pc:docMk/>
            <pc:sldMk cId="4278786592" sldId="330"/>
            <ac:spMk id="2" creationId="{0FD71B42-6A07-42F1-ADFC-1C0EF3ADD0BD}"/>
          </ac:spMkLst>
        </pc:spChg>
        <pc:spChg chg="mod">
          <ac:chgData name="Ravikant Tyagi" userId="3bf946d6a34a00d3" providerId="LiveId" clId="{911C3DF5-26CB-4599-9E5B-77FB171BE1CB}" dt="2020-11-09T06:51:32.646" v="63"/>
          <ac:spMkLst>
            <pc:docMk/>
            <pc:sldMk cId="4278786592" sldId="330"/>
            <ac:spMk id="3" creationId="{FEC41C74-F8BD-4505-A51A-6DE479A83696}"/>
          </ac:spMkLst>
        </pc:spChg>
      </pc:sldChg>
      <pc:sldChg chg="modSp">
        <pc:chgData name="Ravikant Tyagi" userId="3bf946d6a34a00d3" providerId="LiveId" clId="{911C3DF5-26CB-4599-9E5B-77FB171BE1CB}" dt="2020-11-09T06:51:32.646" v="63"/>
        <pc:sldMkLst>
          <pc:docMk/>
          <pc:sldMk cId="3368881362" sldId="331"/>
        </pc:sldMkLst>
        <pc:spChg chg="mod">
          <ac:chgData name="Ravikant Tyagi" userId="3bf946d6a34a00d3" providerId="LiveId" clId="{911C3DF5-26CB-4599-9E5B-77FB171BE1CB}" dt="2020-11-09T06:51:32.646" v="63"/>
          <ac:spMkLst>
            <pc:docMk/>
            <pc:sldMk cId="3368881362" sldId="331"/>
            <ac:spMk id="2" creationId="{2EE03C22-B605-4665-9DCA-68062B44875D}"/>
          </ac:spMkLst>
        </pc:spChg>
        <pc:spChg chg="mod">
          <ac:chgData name="Ravikant Tyagi" userId="3bf946d6a34a00d3" providerId="LiveId" clId="{911C3DF5-26CB-4599-9E5B-77FB171BE1CB}" dt="2020-11-09T06:51:32.646" v="63"/>
          <ac:spMkLst>
            <pc:docMk/>
            <pc:sldMk cId="3368881362" sldId="331"/>
            <ac:spMk id="3" creationId="{C990D3C8-126A-4BC7-864E-5E547A2B9BEB}"/>
          </ac:spMkLst>
        </pc:spChg>
      </pc:sldChg>
      <pc:sldChg chg="modSp">
        <pc:chgData name="Ravikant Tyagi" userId="3bf946d6a34a00d3" providerId="LiveId" clId="{911C3DF5-26CB-4599-9E5B-77FB171BE1CB}" dt="2020-11-09T06:51:32.646" v="63"/>
        <pc:sldMkLst>
          <pc:docMk/>
          <pc:sldMk cId="4103226738" sldId="332"/>
        </pc:sldMkLst>
        <pc:spChg chg="mod">
          <ac:chgData name="Ravikant Tyagi" userId="3bf946d6a34a00d3" providerId="LiveId" clId="{911C3DF5-26CB-4599-9E5B-77FB171BE1CB}" dt="2020-11-09T06:51:32.646" v="63"/>
          <ac:spMkLst>
            <pc:docMk/>
            <pc:sldMk cId="4103226738" sldId="332"/>
            <ac:spMk id="2" creationId="{0BCFB8B0-498F-4D5A-9B98-683A711CE60C}"/>
          </ac:spMkLst>
        </pc:spChg>
        <pc:spChg chg="mod">
          <ac:chgData name="Ravikant Tyagi" userId="3bf946d6a34a00d3" providerId="LiveId" clId="{911C3DF5-26CB-4599-9E5B-77FB171BE1CB}" dt="2020-11-09T06:51:32.646" v="63"/>
          <ac:spMkLst>
            <pc:docMk/>
            <pc:sldMk cId="4103226738" sldId="332"/>
            <ac:spMk id="3" creationId="{06724CFB-8D53-4E7B-BB7E-3240B7E5FCBF}"/>
          </ac:spMkLst>
        </pc:spChg>
      </pc:sldChg>
      <pc:sldChg chg="modSp">
        <pc:chgData name="Ravikant Tyagi" userId="3bf946d6a34a00d3" providerId="LiveId" clId="{911C3DF5-26CB-4599-9E5B-77FB171BE1CB}" dt="2020-11-09T06:51:32.646" v="63"/>
        <pc:sldMkLst>
          <pc:docMk/>
          <pc:sldMk cId="1906496198" sldId="333"/>
        </pc:sldMkLst>
        <pc:spChg chg="mod">
          <ac:chgData name="Ravikant Tyagi" userId="3bf946d6a34a00d3" providerId="LiveId" clId="{911C3DF5-26CB-4599-9E5B-77FB171BE1CB}" dt="2020-11-09T06:51:32.646" v="63"/>
          <ac:spMkLst>
            <pc:docMk/>
            <pc:sldMk cId="1906496198" sldId="333"/>
            <ac:spMk id="2" creationId="{DFAF661C-EF56-4908-8D66-08C1B04DD2C2}"/>
          </ac:spMkLst>
        </pc:spChg>
        <pc:spChg chg="mod">
          <ac:chgData name="Ravikant Tyagi" userId="3bf946d6a34a00d3" providerId="LiveId" clId="{911C3DF5-26CB-4599-9E5B-77FB171BE1CB}" dt="2020-11-09T06:51:32.646" v="63"/>
          <ac:spMkLst>
            <pc:docMk/>
            <pc:sldMk cId="1906496198" sldId="333"/>
            <ac:spMk id="3" creationId="{321CD70F-3D69-4F97-927E-7856DDA7247D}"/>
          </ac:spMkLst>
        </pc:spChg>
      </pc:sldChg>
      <pc:sldChg chg="modSp">
        <pc:chgData name="Ravikant Tyagi" userId="3bf946d6a34a00d3" providerId="LiveId" clId="{911C3DF5-26CB-4599-9E5B-77FB171BE1CB}" dt="2020-11-09T06:51:32.646" v="63"/>
        <pc:sldMkLst>
          <pc:docMk/>
          <pc:sldMk cId="2446657174" sldId="334"/>
        </pc:sldMkLst>
        <pc:spChg chg="mod">
          <ac:chgData name="Ravikant Tyagi" userId="3bf946d6a34a00d3" providerId="LiveId" clId="{911C3DF5-26CB-4599-9E5B-77FB171BE1CB}" dt="2020-11-09T06:51:32.646" v="63"/>
          <ac:spMkLst>
            <pc:docMk/>
            <pc:sldMk cId="2446657174" sldId="334"/>
            <ac:spMk id="2" creationId="{DB8C7664-DAA6-4414-87ED-DECA15B70601}"/>
          </ac:spMkLst>
        </pc:spChg>
        <pc:spChg chg="mod">
          <ac:chgData name="Ravikant Tyagi" userId="3bf946d6a34a00d3" providerId="LiveId" clId="{911C3DF5-26CB-4599-9E5B-77FB171BE1CB}" dt="2020-11-09T06:51:32.646" v="63"/>
          <ac:spMkLst>
            <pc:docMk/>
            <pc:sldMk cId="2446657174" sldId="334"/>
            <ac:spMk id="3" creationId="{6CFBD250-1568-413E-A5A0-D1D8E03741E3}"/>
          </ac:spMkLst>
        </pc:spChg>
      </pc:sldChg>
      <pc:sldChg chg="modSp">
        <pc:chgData name="Ravikant Tyagi" userId="3bf946d6a34a00d3" providerId="LiveId" clId="{911C3DF5-26CB-4599-9E5B-77FB171BE1CB}" dt="2020-11-09T06:51:32.646" v="63"/>
        <pc:sldMkLst>
          <pc:docMk/>
          <pc:sldMk cId="2306087573" sldId="335"/>
        </pc:sldMkLst>
        <pc:spChg chg="mod">
          <ac:chgData name="Ravikant Tyagi" userId="3bf946d6a34a00d3" providerId="LiveId" clId="{911C3DF5-26CB-4599-9E5B-77FB171BE1CB}" dt="2020-11-09T06:51:32.646" v="63"/>
          <ac:spMkLst>
            <pc:docMk/>
            <pc:sldMk cId="2306087573" sldId="335"/>
            <ac:spMk id="2" creationId="{EF19D985-79A1-44AC-BFC5-118C570C5FCF}"/>
          </ac:spMkLst>
        </pc:spChg>
        <pc:spChg chg="mod">
          <ac:chgData name="Ravikant Tyagi" userId="3bf946d6a34a00d3" providerId="LiveId" clId="{911C3DF5-26CB-4599-9E5B-77FB171BE1CB}" dt="2020-11-09T06:51:32.646" v="63"/>
          <ac:spMkLst>
            <pc:docMk/>
            <pc:sldMk cId="2306087573" sldId="335"/>
            <ac:spMk id="3" creationId="{A70BA32C-A987-41DF-89D4-485A3EA3F94A}"/>
          </ac:spMkLst>
        </pc:spChg>
      </pc:sldChg>
      <pc:sldChg chg="modSp">
        <pc:chgData name="Ravikant Tyagi" userId="3bf946d6a34a00d3" providerId="LiveId" clId="{911C3DF5-26CB-4599-9E5B-77FB171BE1CB}" dt="2020-11-09T06:51:32.646" v="63"/>
        <pc:sldMkLst>
          <pc:docMk/>
          <pc:sldMk cId="654418686" sldId="336"/>
        </pc:sldMkLst>
        <pc:spChg chg="mod">
          <ac:chgData name="Ravikant Tyagi" userId="3bf946d6a34a00d3" providerId="LiveId" clId="{911C3DF5-26CB-4599-9E5B-77FB171BE1CB}" dt="2020-11-09T06:51:32.646" v="63"/>
          <ac:spMkLst>
            <pc:docMk/>
            <pc:sldMk cId="654418686" sldId="336"/>
            <ac:spMk id="2" creationId="{024D1CD9-4EE4-46C6-80B4-A89087AAC3BC}"/>
          </ac:spMkLst>
        </pc:spChg>
        <pc:spChg chg="mod">
          <ac:chgData name="Ravikant Tyagi" userId="3bf946d6a34a00d3" providerId="LiveId" clId="{911C3DF5-26CB-4599-9E5B-77FB171BE1CB}" dt="2020-11-09T06:51:32.646" v="63"/>
          <ac:spMkLst>
            <pc:docMk/>
            <pc:sldMk cId="654418686" sldId="336"/>
            <ac:spMk id="3" creationId="{8C68F435-BE6D-4B74-9F61-CAF830096CAD}"/>
          </ac:spMkLst>
        </pc:spChg>
      </pc:sldChg>
      <pc:sldChg chg="modSp">
        <pc:chgData name="Ravikant Tyagi" userId="3bf946d6a34a00d3" providerId="LiveId" clId="{911C3DF5-26CB-4599-9E5B-77FB171BE1CB}" dt="2020-11-09T06:51:32.646" v="63"/>
        <pc:sldMkLst>
          <pc:docMk/>
          <pc:sldMk cId="3653028241" sldId="337"/>
        </pc:sldMkLst>
        <pc:spChg chg="mod">
          <ac:chgData name="Ravikant Tyagi" userId="3bf946d6a34a00d3" providerId="LiveId" clId="{911C3DF5-26CB-4599-9E5B-77FB171BE1CB}" dt="2020-11-09T06:51:32.646" v="63"/>
          <ac:spMkLst>
            <pc:docMk/>
            <pc:sldMk cId="3653028241" sldId="337"/>
            <ac:spMk id="2" creationId="{8FA09B62-BACB-4096-B96F-8937572C58AB}"/>
          </ac:spMkLst>
        </pc:spChg>
        <pc:spChg chg="mod">
          <ac:chgData name="Ravikant Tyagi" userId="3bf946d6a34a00d3" providerId="LiveId" clId="{911C3DF5-26CB-4599-9E5B-77FB171BE1CB}" dt="2020-11-09T06:51:32.646" v="63"/>
          <ac:spMkLst>
            <pc:docMk/>
            <pc:sldMk cId="3653028241" sldId="337"/>
            <ac:spMk id="3" creationId="{CC60880E-8CED-404F-BEC6-861CBDA17E38}"/>
          </ac:spMkLst>
        </pc:spChg>
      </pc:sldChg>
      <pc:sldChg chg="modSp">
        <pc:chgData name="Ravikant Tyagi" userId="3bf946d6a34a00d3" providerId="LiveId" clId="{911C3DF5-26CB-4599-9E5B-77FB171BE1CB}" dt="2020-11-09T06:51:32.646" v="63"/>
        <pc:sldMkLst>
          <pc:docMk/>
          <pc:sldMk cId="4117833915" sldId="338"/>
        </pc:sldMkLst>
        <pc:spChg chg="mod">
          <ac:chgData name="Ravikant Tyagi" userId="3bf946d6a34a00d3" providerId="LiveId" clId="{911C3DF5-26CB-4599-9E5B-77FB171BE1CB}" dt="2020-11-09T06:51:32.646" v="63"/>
          <ac:spMkLst>
            <pc:docMk/>
            <pc:sldMk cId="4117833915" sldId="338"/>
            <ac:spMk id="2" creationId="{3E976124-5E1C-4473-89D1-4E71A4B77EE3}"/>
          </ac:spMkLst>
        </pc:spChg>
        <pc:spChg chg="mod">
          <ac:chgData name="Ravikant Tyagi" userId="3bf946d6a34a00d3" providerId="LiveId" clId="{911C3DF5-26CB-4599-9E5B-77FB171BE1CB}" dt="2020-11-09T06:51:32.646" v="63"/>
          <ac:spMkLst>
            <pc:docMk/>
            <pc:sldMk cId="4117833915" sldId="338"/>
            <ac:spMk id="3" creationId="{F645AE2A-2B9C-425C-83FA-2FB68574B574}"/>
          </ac:spMkLst>
        </pc:spChg>
      </pc:sldChg>
      <pc:sldChg chg="modSp">
        <pc:chgData name="Ravikant Tyagi" userId="3bf946d6a34a00d3" providerId="LiveId" clId="{911C3DF5-26CB-4599-9E5B-77FB171BE1CB}" dt="2020-11-09T06:51:32.646" v="63"/>
        <pc:sldMkLst>
          <pc:docMk/>
          <pc:sldMk cId="2779166769" sldId="339"/>
        </pc:sldMkLst>
        <pc:spChg chg="mod">
          <ac:chgData name="Ravikant Tyagi" userId="3bf946d6a34a00d3" providerId="LiveId" clId="{911C3DF5-26CB-4599-9E5B-77FB171BE1CB}" dt="2020-11-09T06:51:32.646" v="63"/>
          <ac:spMkLst>
            <pc:docMk/>
            <pc:sldMk cId="2779166769" sldId="339"/>
            <ac:spMk id="2" creationId="{2BFC0D74-68AA-41C6-B31E-DC27D6017278}"/>
          </ac:spMkLst>
        </pc:spChg>
        <pc:spChg chg="mod">
          <ac:chgData name="Ravikant Tyagi" userId="3bf946d6a34a00d3" providerId="LiveId" clId="{911C3DF5-26CB-4599-9E5B-77FB171BE1CB}" dt="2020-11-09T06:51:32.646" v="63"/>
          <ac:spMkLst>
            <pc:docMk/>
            <pc:sldMk cId="2779166769" sldId="339"/>
            <ac:spMk id="3" creationId="{0742D7F8-04FC-40E0-9B1E-EFF8512E04AD}"/>
          </ac:spMkLst>
        </pc:spChg>
      </pc:sldChg>
      <pc:sldChg chg="modSp">
        <pc:chgData name="Ravikant Tyagi" userId="3bf946d6a34a00d3" providerId="LiveId" clId="{911C3DF5-26CB-4599-9E5B-77FB171BE1CB}" dt="2020-11-09T06:51:32.646" v="63"/>
        <pc:sldMkLst>
          <pc:docMk/>
          <pc:sldMk cId="2582144767" sldId="340"/>
        </pc:sldMkLst>
        <pc:spChg chg="mod">
          <ac:chgData name="Ravikant Tyagi" userId="3bf946d6a34a00d3" providerId="LiveId" clId="{911C3DF5-26CB-4599-9E5B-77FB171BE1CB}" dt="2020-11-09T06:51:32.646" v="63"/>
          <ac:spMkLst>
            <pc:docMk/>
            <pc:sldMk cId="2582144767" sldId="340"/>
            <ac:spMk id="2" creationId="{B60BA2C4-AF95-44A8-B347-66AE2B64FA77}"/>
          </ac:spMkLst>
        </pc:spChg>
        <pc:spChg chg="mod">
          <ac:chgData name="Ravikant Tyagi" userId="3bf946d6a34a00d3" providerId="LiveId" clId="{911C3DF5-26CB-4599-9E5B-77FB171BE1CB}" dt="2020-11-09T06:51:32.646" v="63"/>
          <ac:spMkLst>
            <pc:docMk/>
            <pc:sldMk cId="2582144767" sldId="340"/>
            <ac:spMk id="3" creationId="{706D9F1C-297A-44AF-AE09-B48B7B8AB33A}"/>
          </ac:spMkLst>
        </pc:spChg>
      </pc:sldChg>
      <pc:sldChg chg="modSp">
        <pc:chgData name="Ravikant Tyagi" userId="3bf946d6a34a00d3" providerId="LiveId" clId="{911C3DF5-26CB-4599-9E5B-77FB171BE1CB}" dt="2020-11-09T06:51:32.646" v="63"/>
        <pc:sldMkLst>
          <pc:docMk/>
          <pc:sldMk cId="2631382676" sldId="341"/>
        </pc:sldMkLst>
        <pc:spChg chg="mod">
          <ac:chgData name="Ravikant Tyagi" userId="3bf946d6a34a00d3" providerId="LiveId" clId="{911C3DF5-26CB-4599-9E5B-77FB171BE1CB}" dt="2020-11-09T06:51:32.646" v="63"/>
          <ac:spMkLst>
            <pc:docMk/>
            <pc:sldMk cId="2631382676" sldId="341"/>
            <ac:spMk id="2" creationId="{07C320D7-13F1-404D-B7B6-5FB03199C2D0}"/>
          </ac:spMkLst>
        </pc:spChg>
        <pc:spChg chg="mod">
          <ac:chgData name="Ravikant Tyagi" userId="3bf946d6a34a00d3" providerId="LiveId" clId="{911C3DF5-26CB-4599-9E5B-77FB171BE1CB}" dt="2020-11-09T06:51:32.646" v="63"/>
          <ac:spMkLst>
            <pc:docMk/>
            <pc:sldMk cId="2631382676" sldId="341"/>
            <ac:spMk id="3" creationId="{59AB78D6-351A-4D71-B0C6-5AFE5F86390F}"/>
          </ac:spMkLst>
        </pc:spChg>
      </pc:sldChg>
      <pc:sldChg chg="modSp">
        <pc:chgData name="Ravikant Tyagi" userId="3bf946d6a34a00d3" providerId="LiveId" clId="{911C3DF5-26CB-4599-9E5B-77FB171BE1CB}" dt="2020-11-09T06:51:32.646" v="63"/>
        <pc:sldMkLst>
          <pc:docMk/>
          <pc:sldMk cId="3155829657" sldId="342"/>
        </pc:sldMkLst>
        <pc:spChg chg="mod">
          <ac:chgData name="Ravikant Tyagi" userId="3bf946d6a34a00d3" providerId="LiveId" clId="{911C3DF5-26CB-4599-9E5B-77FB171BE1CB}" dt="2020-11-09T06:51:32.646" v="63"/>
          <ac:spMkLst>
            <pc:docMk/>
            <pc:sldMk cId="3155829657" sldId="342"/>
            <ac:spMk id="2" creationId="{D5010637-725E-4EBE-B64B-15ABC2513C12}"/>
          </ac:spMkLst>
        </pc:spChg>
        <pc:spChg chg="mod">
          <ac:chgData name="Ravikant Tyagi" userId="3bf946d6a34a00d3" providerId="LiveId" clId="{911C3DF5-26CB-4599-9E5B-77FB171BE1CB}" dt="2020-11-09T06:51:32.646" v="63"/>
          <ac:spMkLst>
            <pc:docMk/>
            <pc:sldMk cId="3155829657" sldId="342"/>
            <ac:spMk id="3" creationId="{3F795ECF-1BD0-4956-889C-6316E13CF6E9}"/>
          </ac:spMkLst>
        </pc:spChg>
      </pc:sldChg>
      <pc:sldChg chg="modSp">
        <pc:chgData name="Ravikant Tyagi" userId="3bf946d6a34a00d3" providerId="LiveId" clId="{911C3DF5-26CB-4599-9E5B-77FB171BE1CB}" dt="2020-11-09T06:51:32.646" v="63"/>
        <pc:sldMkLst>
          <pc:docMk/>
          <pc:sldMk cId="2408566955" sldId="343"/>
        </pc:sldMkLst>
        <pc:spChg chg="mod">
          <ac:chgData name="Ravikant Tyagi" userId="3bf946d6a34a00d3" providerId="LiveId" clId="{911C3DF5-26CB-4599-9E5B-77FB171BE1CB}" dt="2020-11-09T06:51:32.646" v="63"/>
          <ac:spMkLst>
            <pc:docMk/>
            <pc:sldMk cId="2408566955" sldId="343"/>
            <ac:spMk id="2" creationId="{371B602F-7D29-4953-8D37-7778FB0236E9}"/>
          </ac:spMkLst>
        </pc:spChg>
        <pc:spChg chg="mod">
          <ac:chgData name="Ravikant Tyagi" userId="3bf946d6a34a00d3" providerId="LiveId" clId="{911C3DF5-26CB-4599-9E5B-77FB171BE1CB}" dt="2020-11-09T06:51:32.646" v="63"/>
          <ac:spMkLst>
            <pc:docMk/>
            <pc:sldMk cId="2408566955" sldId="343"/>
            <ac:spMk id="3" creationId="{B3CFC5BC-BB68-400B-A474-2A47889EB2AF}"/>
          </ac:spMkLst>
        </pc:spChg>
      </pc:sldChg>
      <pc:sldChg chg="modSp">
        <pc:chgData name="Ravikant Tyagi" userId="3bf946d6a34a00d3" providerId="LiveId" clId="{911C3DF5-26CB-4599-9E5B-77FB171BE1CB}" dt="2020-11-09T06:51:32.646" v="63"/>
        <pc:sldMkLst>
          <pc:docMk/>
          <pc:sldMk cId="1287203114" sldId="344"/>
        </pc:sldMkLst>
        <pc:spChg chg="mod">
          <ac:chgData name="Ravikant Tyagi" userId="3bf946d6a34a00d3" providerId="LiveId" clId="{911C3DF5-26CB-4599-9E5B-77FB171BE1CB}" dt="2020-11-09T06:51:32.646" v="63"/>
          <ac:spMkLst>
            <pc:docMk/>
            <pc:sldMk cId="1287203114" sldId="344"/>
            <ac:spMk id="2" creationId="{D48EA9DE-9575-493C-B865-72BAAC810BF7}"/>
          </ac:spMkLst>
        </pc:spChg>
        <pc:spChg chg="mod">
          <ac:chgData name="Ravikant Tyagi" userId="3bf946d6a34a00d3" providerId="LiveId" clId="{911C3DF5-26CB-4599-9E5B-77FB171BE1CB}" dt="2020-11-09T06:51:32.646" v="63"/>
          <ac:spMkLst>
            <pc:docMk/>
            <pc:sldMk cId="1287203114" sldId="344"/>
            <ac:spMk id="3" creationId="{77752419-03FF-412A-93FE-0394428B2BA2}"/>
          </ac:spMkLst>
        </pc:spChg>
      </pc:sldChg>
      <pc:sldChg chg="modSp">
        <pc:chgData name="Ravikant Tyagi" userId="3bf946d6a34a00d3" providerId="LiveId" clId="{911C3DF5-26CB-4599-9E5B-77FB171BE1CB}" dt="2020-11-09T06:51:32.646" v="63"/>
        <pc:sldMkLst>
          <pc:docMk/>
          <pc:sldMk cId="1523152450" sldId="345"/>
        </pc:sldMkLst>
        <pc:spChg chg="mod">
          <ac:chgData name="Ravikant Tyagi" userId="3bf946d6a34a00d3" providerId="LiveId" clId="{911C3DF5-26CB-4599-9E5B-77FB171BE1CB}" dt="2020-11-09T06:51:32.646" v="63"/>
          <ac:spMkLst>
            <pc:docMk/>
            <pc:sldMk cId="1523152450" sldId="345"/>
            <ac:spMk id="2" creationId="{5F0F6B6E-3A47-49E9-898C-1C57B6719200}"/>
          </ac:spMkLst>
        </pc:spChg>
        <pc:spChg chg="mod">
          <ac:chgData name="Ravikant Tyagi" userId="3bf946d6a34a00d3" providerId="LiveId" clId="{911C3DF5-26CB-4599-9E5B-77FB171BE1CB}" dt="2020-11-09T06:51:32.646" v="63"/>
          <ac:spMkLst>
            <pc:docMk/>
            <pc:sldMk cId="1523152450" sldId="345"/>
            <ac:spMk id="3" creationId="{BF585B76-1EE6-4EAC-BC1E-7854E4EDEBA9}"/>
          </ac:spMkLst>
        </pc:spChg>
      </pc:sldChg>
      <pc:sldChg chg="modSp">
        <pc:chgData name="Ravikant Tyagi" userId="3bf946d6a34a00d3" providerId="LiveId" clId="{911C3DF5-26CB-4599-9E5B-77FB171BE1CB}" dt="2020-11-09T06:51:32.646" v="63"/>
        <pc:sldMkLst>
          <pc:docMk/>
          <pc:sldMk cId="2882141752" sldId="346"/>
        </pc:sldMkLst>
        <pc:spChg chg="mod">
          <ac:chgData name="Ravikant Tyagi" userId="3bf946d6a34a00d3" providerId="LiveId" clId="{911C3DF5-26CB-4599-9E5B-77FB171BE1CB}" dt="2020-11-09T06:51:32.646" v="63"/>
          <ac:spMkLst>
            <pc:docMk/>
            <pc:sldMk cId="2882141752" sldId="346"/>
            <ac:spMk id="2" creationId="{92344454-5187-42C5-A1D9-164E0B5F55F3}"/>
          </ac:spMkLst>
        </pc:spChg>
        <pc:spChg chg="mod">
          <ac:chgData name="Ravikant Tyagi" userId="3bf946d6a34a00d3" providerId="LiveId" clId="{911C3DF5-26CB-4599-9E5B-77FB171BE1CB}" dt="2020-11-09T06:51:32.646" v="63"/>
          <ac:spMkLst>
            <pc:docMk/>
            <pc:sldMk cId="2882141752" sldId="346"/>
            <ac:spMk id="3" creationId="{A50B965F-3A78-4A89-AD68-3479F67F6CA1}"/>
          </ac:spMkLst>
        </pc:spChg>
      </pc:sldChg>
      <pc:sldChg chg="modSp">
        <pc:chgData name="Ravikant Tyagi" userId="3bf946d6a34a00d3" providerId="LiveId" clId="{911C3DF5-26CB-4599-9E5B-77FB171BE1CB}" dt="2020-11-09T06:51:32.646" v="63"/>
        <pc:sldMkLst>
          <pc:docMk/>
          <pc:sldMk cId="931923101" sldId="347"/>
        </pc:sldMkLst>
        <pc:spChg chg="mod">
          <ac:chgData name="Ravikant Tyagi" userId="3bf946d6a34a00d3" providerId="LiveId" clId="{911C3DF5-26CB-4599-9E5B-77FB171BE1CB}" dt="2020-11-09T06:51:32.646" v="63"/>
          <ac:spMkLst>
            <pc:docMk/>
            <pc:sldMk cId="931923101" sldId="347"/>
            <ac:spMk id="2" creationId="{506BCECA-5E05-4E01-969F-7C23FD4F3BDD}"/>
          </ac:spMkLst>
        </pc:spChg>
        <pc:spChg chg="mod">
          <ac:chgData name="Ravikant Tyagi" userId="3bf946d6a34a00d3" providerId="LiveId" clId="{911C3DF5-26CB-4599-9E5B-77FB171BE1CB}" dt="2020-11-09T06:51:32.646" v="63"/>
          <ac:spMkLst>
            <pc:docMk/>
            <pc:sldMk cId="931923101" sldId="347"/>
            <ac:spMk id="3" creationId="{177E5F45-0C17-4A74-A3AB-5EFF429BC3D0}"/>
          </ac:spMkLst>
        </pc:spChg>
      </pc:sldChg>
      <pc:sldChg chg="modSp">
        <pc:chgData name="Ravikant Tyagi" userId="3bf946d6a34a00d3" providerId="LiveId" clId="{911C3DF5-26CB-4599-9E5B-77FB171BE1CB}" dt="2020-11-09T06:51:32.646" v="63"/>
        <pc:sldMkLst>
          <pc:docMk/>
          <pc:sldMk cId="2535079848" sldId="348"/>
        </pc:sldMkLst>
        <pc:spChg chg="mod">
          <ac:chgData name="Ravikant Tyagi" userId="3bf946d6a34a00d3" providerId="LiveId" clId="{911C3DF5-26CB-4599-9E5B-77FB171BE1CB}" dt="2020-11-09T06:51:32.646" v="63"/>
          <ac:spMkLst>
            <pc:docMk/>
            <pc:sldMk cId="2535079848" sldId="348"/>
            <ac:spMk id="2" creationId="{283E6DBE-664D-4461-A8DA-FA6E29DF7687}"/>
          </ac:spMkLst>
        </pc:spChg>
        <pc:spChg chg="mod">
          <ac:chgData name="Ravikant Tyagi" userId="3bf946d6a34a00d3" providerId="LiveId" clId="{911C3DF5-26CB-4599-9E5B-77FB171BE1CB}" dt="2020-11-09T06:51:32.646" v="63"/>
          <ac:spMkLst>
            <pc:docMk/>
            <pc:sldMk cId="2535079848" sldId="348"/>
            <ac:spMk id="3" creationId="{2AAE22D8-CAC2-46D8-8BAE-96AF8B8CB4DC}"/>
          </ac:spMkLst>
        </pc:spChg>
      </pc:sldChg>
      <pc:sldChg chg="modSp">
        <pc:chgData name="Ravikant Tyagi" userId="3bf946d6a34a00d3" providerId="LiveId" clId="{911C3DF5-26CB-4599-9E5B-77FB171BE1CB}" dt="2020-11-09T06:51:32.646" v="63"/>
        <pc:sldMkLst>
          <pc:docMk/>
          <pc:sldMk cId="1558236803" sldId="349"/>
        </pc:sldMkLst>
        <pc:spChg chg="mod">
          <ac:chgData name="Ravikant Tyagi" userId="3bf946d6a34a00d3" providerId="LiveId" clId="{911C3DF5-26CB-4599-9E5B-77FB171BE1CB}" dt="2020-11-09T06:51:32.646" v="63"/>
          <ac:spMkLst>
            <pc:docMk/>
            <pc:sldMk cId="1558236803" sldId="349"/>
            <ac:spMk id="2" creationId="{B1237CA6-8CE6-477B-9502-DE111CDEEE5F}"/>
          </ac:spMkLst>
        </pc:spChg>
        <pc:spChg chg="mod">
          <ac:chgData name="Ravikant Tyagi" userId="3bf946d6a34a00d3" providerId="LiveId" clId="{911C3DF5-26CB-4599-9E5B-77FB171BE1CB}" dt="2020-11-09T06:51:32.646" v="63"/>
          <ac:spMkLst>
            <pc:docMk/>
            <pc:sldMk cId="1558236803" sldId="349"/>
            <ac:spMk id="3" creationId="{D7E0D7F0-6DEC-48E3-B221-188F8E9B0222}"/>
          </ac:spMkLst>
        </pc:spChg>
      </pc:sldChg>
      <pc:sldChg chg="modSp">
        <pc:chgData name="Ravikant Tyagi" userId="3bf946d6a34a00d3" providerId="LiveId" clId="{911C3DF5-26CB-4599-9E5B-77FB171BE1CB}" dt="2020-11-09T06:51:32.646" v="63"/>
        <pc:sldMkLst>
          <pc:docMk/>
          <pc:sldMk cId="2674407045" sldId="350"/>
        </pc:sldMkLst>
        <pc:spChg chg="mod">
          <ac:chgData name="Ravikant Tyagi" userId="3bf946d6a34a00d3" providerId="LiveId" clId="{911C3DF5-26CB-4599-9E5B-77FB171BE1CB}" dt="2020-11-09T06:51:32.646" v="63"/>
          <ac:spMkLst>
            <pc:docMk/>
            <pc:sldMk cId="2674407045" sldId="350"/>
            <ac:spMk id="2" creationId="{473F55DB-3354-4A6A-B8CA-8FDFB8BC7C35}"/>
          </ac:spMkLst>
        </pc:spChg>
        <pc:spChg chg="mod">
          <ac:chgData name="Ravikant Tyagi" userId="3bf946d6a34a00d3" providerId="LiveId" clId="{911C3DF5-26CB-4599-9E5B-77FB171BE1CB}" dt="2020-11-09T06:51:32.646" v="63"/>
          <ac:spMkLst>
            <pc:docMk/>
            <pc:sldMk cId="2674407045" sldId="350"/>
            <ac:spMk id="3" creationId="{8CC5CD39-E9D1-4541-9DB2-1BC4EE4C41A3}"/>
          </ac:spMkLst>
        </pc:spChg>
      </pc:sldChg>
      <pc:sldChg chg="modSp">
        <pc:chgData name="Ravikant Tyagi" userId="3bf946d6a34a00d3" providerId="LiveId" clId="{911C3DF5-26CB-4599-9E5B-77FB171BE1CB}" dt="2020-11-09T06:51:32.646" v="63"/>
        <pc:sldMkLst>
          <pc:docMk/>
          <pc:sldMk cId="775517723" sldId="351"/>
        </pc:sldMkLst>
        <pc:spChg chg="mod">
          <ac:chgData name="Ravikant Tyagi" userId="3bf946d6a34a00d3" providerId="LiveId" clId="{911C3DF5-26CB-4599-9E5B-77FB171BE1CB}" dt="2020-11-09T06:51:32.646" v="63"/>
          <ac:spMkLst>
            <pc:docMk/>
            <pc:sldMk cId="775517723" sldId="351"/>
            <ac:spMk id="2" creationId="{81AC9B44-E4CA-479F-BCA0-D4B02FAC8AFB}"/>
          </ac:spMkLst>
        </pc:spChg>
        <pc:spChg chg="mod">
          <ac:chgData name="Ravikant Tyagi" userId="3bf946d6a34a00d3" providerId="LiveId" clId="{911C3DF5-26CB-4599-9E5B-77FB171BE1CB}" dt="2020-11-09T06:51:32.646" v="63"/>
          <ac:spMkLst>
            <pc:docMk/>
            <pc:sldMk cId="775517723" sldId="351"/>
            <ac:spMk id="3" creationId="{5273D25E-3524-44F9-9A7E-ED797450C0C3}"/>
          </ac:spMkLst>
        </pc:spChg>
      </pc:sldChg>
      <pc:sldChg chg="modSp">
        <pc:chgData name="Ravikant Tyagi" userId="3bf946d6a34a00d3" providerId="LiveId" clId="{911C3DF5-26CB-4599-9E5B-77FB171BE1CB}" dt="2020-11-09T06:51:32.646" v="63"/>
        <pc:sldMkLst>
          <pc:docMk/>
          <pc:sldMk cId="1000525933" sldId="352"/>
        </pc:sldMkLst>
        <pc:spChg chg="mod">
          <ac:chgData name="Ravikant Tyagi" userId="3bf946d6a34a00d3" providerId="LiveId" clId="{911C3DF5-26CB-4599-9E5B-77FB171BE1CB}" dt="2020-11-09T06:51:32.646" v="63"/>
          <ac:spMkLst>
            <pc:docMk/>
            <pc:sldMk cId="1000525933" sldId="352"/>
            <ac:spMk id="2" creationId="{527B4928-8881-42EB-B40B-95C6F9DBABA2}"/>
          </ac:spMkLst>
        </pc:spChg>
        <pc:spChg chg="mod">
          <ac:chgData name="Ravikant Tyagi" userId="3bf946d6a34a00d3" providerId="LiveId" clId="{911C3DF5-26CB-4599-9E5B-77FB171BE1CB}" dt="2020-11-09T06:51:32.646" v="63"/>
          <ac:spMkLst>
            <pc:docMk/>
            <pc:sldMk cId="1000525933" sldId="352"/>
            <ac:spMk id="3" creationId="{DEF3342C-3F2D-4AA4-A309-0C9214BB69D6}"/>
          </ac:spMkLst>
        </pc:spChg>
      </pc:sldChg>
      <pc:sldChg chg="modSp">
        <pc:chgData name="Ravikant Tyagi" userId="3bf946d6a34a00d3" providerId="LiveId" clId="{911C3DF5-26CB-4599-9E5B-77FB171BE1CB}" dt="2020-11-09T06:51:32.646" v="63"/>
        <pc:sldMkLst>
          <pc:docMk/>
          <pc:sldMk cId="1756428721" sldId="353"/>
        </pc:sldMkLst>
        <pc:spChg chg="mod">
          <ac:chgData name="Ravikant Tyagi" userId="3bf946d6a34a00d3" providerId="LiveId" clId="{911C3DF5-26CB-4599-9E5B-77FB171BE1CB}" dt="2020-11-09T06:51:32.646" v="63"/>
          <ac:spMkLst>
            <pc:docMk/>
            <pc:sldMk cId="1756428721" sldId="353"/>
            <ac:spMk id="2" creationId="{4FD545A5-99D9-4524-819E-69B41DD98B1E}"/>
          </ac:spMkLst>
        </pc:spChg>
        <pc:spChg chg="mod">
          <ac:chgData name="Ravikant Tyagi" userId="3bf946d6a34a00d3" providerId="LiveId" clId="{911C3DF5-26CB-4599-9E5B-77FB171BE1CB}" dt="2020-11-09T06:51:32.646" v="63"/>
          <ac:spMkLst>
            <pc:docMk/>
            <pc:sldMk cId="1756428721" sldId="353"/>
            <ac:spMk id="3" creationId="{56A50CFC-E685-470B-9DA1-BC8B7DEFD924}"/>
          </ac:spMkLst>
        </pc:spChg>
      </pc:sldChg>
    </pc:docChg>
  </pc:docChgLst>
</pc:chgInfo>
</file>

<file path=ppt/diagrams/_rels/data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_rels/drawing4.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A51B95-2CC7-41D2-8F25-91671293C679}" type="doc">
      <dgm:prSet loTypeId="urn:microsoft.com/office/officeart/2005/8/layout/vList2" loCatId="list" qsTypeId="urn:microsoft.com/office/officeart/2005/8/quickstyle/simple1" qsCatId="simple" csTypeId="urn:microsoft.com/office/officeart/2005/8/colors/accent1_1" csCatId="accent1"/>
      <dgm:spPr/>
      <dgm:t>
        <a:bodyPr/>
        <a:lstStyle/>
        <a:p>
          <a:endParaRPr lang="en-US"/>
        </a:p>
      </dgm:t>
    </dgm:pt>
    <dgm:pt modelId="{989D5F9F-5AEB-4E09-BD53-2DE0A3934BC5}">
      <dgm:prSet/>
      <dgm:spPr/>
      <dgm:t>
        <a:bodyPr/>
        <a:lstStyle/>
        <a:p>
          <a:r>
            <a:rPr lang="en-US"/>
            <a:t>Big Data solutions provide the tools, methodologies, and technologies that are used to capture, store, search &amp; analyze the data in seconds to find relationships and insights for innovation and competitive gain that were previously unavailable.</a:t>
          </a:r>
        </a:p>
      </dgm:t>
    </dgm:pt>
    <dgm:pt modelId="{D09849B8-A5AD-4D70-82E6-31A07D467F96}" type="parTrans" cxnId="{C1DA1194-18D6-4983-BD7E-6948B706A53C}">
      <dgm:prSet/>
      <dgm:spPr/>
      <dgm:t>
        <a:bodyPr/>
        <a:lstStyle/>
        <a:p>
          <a:endParaRPr lang="en-US"/>
        </a:p>
      </dgm:t>
    </dgm:pt>
    <dgm:pt modelId="{26B0AC25-F21C-4EE7-A59B-D9AEDAC35007}" type="sibTrans" cxnId="{C1DA1194-18D6-4983-BD7E-6948B706A53C}">
      <dgm:prSet/>
      <dgm:spPr/>
      <dgm:t>
        <a:bodyPr/>
        <a:lstStyle/>
        <a:p>
          <a:endParaRPr lang="en-US"/>
        </a:p>
      </dgm:t>
    </dgm:pt>
    <dgm:pt modelId="{A552DC54-D864-45DF-8FFC-3E0B2127F21F}">
      <dgm:prSet/>
      <dgm:spPr/>
      <dgm:t>
        <a:bodyPr/>
        <a:lstStyle/>
        <a:p>
          <a:r>
            <a:rPr lang="en-US"/>
            <a:t>80% of the data getting generated today is unstructured and cannot be handled by our traditional technologies. Earlier, an amount of data generated was not that high.</a:t>
          </a:r>
        </a:p>
      </dgm:t>
    </dgm:pt>
    <dgm:pt modelId="{F01C16B3-84C8-46E3-A744-20FDEFB83736}" type="parTrans" cxnId="{682C2A55-1B6A-48C0-8EB2-471B0659756A}">
      <dgm:prSet/>
      <dgm:spPr/>
      <dgm:t>
        <a:bodyPr/>
        <a:lstStyle/>
        <a:p>
          <a:endParaRPr lang="en-US"/>
        </a:p>
      </dgm:t>
    </dgm:pt>
    <dgm:pt modelId="{37694330-3D9D-41CB-B8B2-8DE52A09760B}" type="sibTrans" cxnId="{682C2A55-1B6A-48C0-8EB2-471B0659756A}">
      <dgm:prSet/>
      <dgm:spPr/>
      <dgm:t>
        <a:bodyPr/>
        <a:lstStyle/>
        <a:p>
          <a:endParaRPr lang="en-US"/>
        </a:p>
      </dgm:t>
    </dgm:pt>
    <dgm:pt modelId="{97B031F8-99FF-4B6F-91A8-379DCC79E966}" type="pres">
      <dgm:prSet presAssocID="{CDA51B95-2CC7-41D2-8F25-91671293C679}" presName="linear" presStyleCnt="0">
        <dgm:presLayoutVars>
          <dgm:animLvl val="lvl"/>
          <dgm:resizeHandles val="exact"/>
        </dgm:presLayoutVars>
      </dgm:prSet>
      <dgm:spPr/>
    </dgm:pt>
    <dgm:pt modelId="{A39F0F6D-9192-4853-94FA-A7E1BD4A8C0C}" type="pres">
      <dgm:prSet presAssocID="{989D5F9F-5AEB-4E09-BD53-2DE0A3934BC5}" presName="parentText" presStyleLbl="node1" presStyleIdx="0" presStyleCnt="2">
        <dgm:presLayoutVars>
          <dgm:chMax val="0"/>
          <dgm:bulletEnabled val="1"/>
        </dgm:presLayoutVars>
      </dgm:prSet>
      <dgm:spPr/>
    </dgm:pt>
    <dgm:pt modelId="{E7B4DFC2-589C-49E5-8F58-D9FA4F3424D4}" type="pres">
      <dgm:prSet presAssocID="{26B0AC25-F21C-4EE7-A59B-D9AEDAC35007}" presName="spacer" presStyleCnt="0"/>
      <dgm:spPr/>
    </dgm:pt>
    <dgm:pt modelId="{4F9DF945-D7E4-4A3E-8C1A-71C7A2423076}" type="pres">
      <dgm:prSet presAssocID="{A552DC54-D864-45DF-8FFC-3E0B2127F21F}" presName="parentText" presStyleLbl="node1" presStyleIdx="1" presStyleCnt="2">
        <dgm:presLayoutVars>
          <dgm:chMax val="0"/>
          <dgm:bulletEnabled val="1"/>
        </dgm:presLayoutVars>
      </dgm:prSet>
      <dgm:spPr/>
    </dgm:pt>
  </dgm:ptLst>
  <dgm:cxnLst>
    <dgm:cxn modelId="{5A1D4B3D-A59E-493D-BF88-5835C5F0CB20}" type="presOf" srcId="{989D5F9F-5AEB-4E09-BD53-2DE0A3934BC5}" destId="{A39F0F6D-9192-4853-94FA-A7E1BD4A8C0C}" srcOrd="0" destOrd="0" presId="urn:microsoft.com/office/officeart/2005/8/layout/vList2"/>
    <dgm:cxn modelId="{682C2A55-1B6A-48C0-8EB2-471B0659756A}" srcId="{CDA51B95-2CC7-41D2-8F25-91671293C679}" destId="{A552DC54-D864-45DF-8FFC-3E0B2127F21F}" srcOrd="1" destOrd="0" parTransId="{F01C16B3-84C8-46E3-A744-20FDEFB83736}" sibTransId="{37694330-3D9D-41CB-B8B2-8DE52A09760B}"/>
    <dgm:cxn modelId="{C1DA1194-18D6-4983-BD7E-6948B706A53C}" srcId="{CDA51B95-2CC7-41D2-8F25-91671293C679}" destId="{989D5F9F-5AEB-4E09-BD53-2DE0A3934BC5}" srcOrd="0" destOrd="0" parTransId="{D09849B8-A5AD-4D70-82E6-31A07D467F96}" sibTransId="{26B0AC25-F21C-4EE7-A59B-D9AEDAC35007}"/>
    <dgm:cxn modelId="{587BDFB7-0CAE-43BE-8330-0E31C69E1394}" type="presOf" srcId="{CDA51B95-2CC7-41D2-8F25-91671293C679}" destId="{97B031F8-99FF-4B6F-91A8-379DCC79E966}" srcOrd="0" destOrd="0" presId="urn:microsoft.com/office/officeart/2005/8/layout/vList2"/>
    <dgm:cxn modelId="{2BC9BFE7-DB8D-42CF-8B1C-EDC29B52ED51}" type="presOf" srcId="{A552DC54-D864-45DF-8FFC-3E0B2127F21F}" destId="{4F9DF945-D7E4-4A3E-8C1A-71C7A2423076}" srcOrd="0" destOrd="0" presId="urn:microsoft.com/office/officeart/2005/8/layout/vList2"/>
    <dgm:cxn modelId="{9067655C-4CD9-4F63-B635-981248E6B670}" type="presParOf" srcId="{97B031F8-99FF-4B6F-91A8-379DCC79E966}" destId="{A39F0F6D-9192-4853-94FA-A7E1BD4A8C0C}" srcOrd="0" destOrd="0" presId="urn:microsoft.com/office/officeart/2005/8/layout/vList2"/>
    <dgm:cxn modelId="{EAAB9749-BF44-4B3B-864A-50D98D1FDCDB}" type="presParOf" srcId="{97B031F8-99FF-4B6F-91A8-379DCC79E966}" destId="{E7B4DFC2-589C-49E5-8F58-D9FA4F3424D4}" srcOrd="1" destOrd="0" presId="urn:microsoft.com/office/officeart/2005/8/layout/vList2"/>
    <dgm:cxn modelId="{4376C691-8567-4E49-B8F3-E86847971105}" type="presParOf" srcId="{97B031F8-99FF-4B6F-91A8-379DCC79E966}" destId="{4F9DF945-D7E4-4A3E-8C1A-71C7A2423076}"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D85926-D569-4A0F-9B78-B90CFE17C7D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0FB2CBB6-3557-40CA-AC20-DE727A180E56}">
      <dgm:prSet/>
      <dgm:spPr/>
      <dgm:t>
        <a:bodyPr/>
        <a:lstStyle/>
        <a:p>
          <a:r>
            <a:rPr lang="en-US">
              <a:solidFill>
                <a:schemeClr val="bg1"/>
              </a:solidFill>
            </a:rPr>
            <a:t>Roger Magoulas, in 2005, coined the term ‘Big Data’. </a:t>
          </a:r>
        </a:p>
      </dgm:t>
    </dgm:pt>
    <dgm:pt modelId="{D21D2749-5E8F-463F-8F8E-2519FE5613E4}" type="parTrans" cxnId="{F4561D72-5CE3-4557-9BE9-CCD20DE89DE5}">
      <dgm:prSet/>
      <dgm:spPr/>
      <dgm:t>
        <a:bodyPr/>
        <a:lstStyle/>
        <a:p>
          <a:endParaRPr lang="en-US">
            <a:solidFill>
              <a:schemeClr val="bg1"/>
            </a:solidFill>
          </a:endParaRPr>
        </a:p>
      </dgm:t>
    </dgm:pt>
    <dgm:pt modelId="{10F8D34A-5A54-40A5-B6FD-C54681AB983D}" type="sibTrans" cxnId="{F4561D72-5CE3-4557-9BE9-CCD20DE89DE5}">
      <dgm:prSet/>
      <dgm:spPr/>
      <dgm:t>
        <a:bodyPr/>
        <a:lstStyle/>
        <a:p>
          <a:endParaRPr lang="en-US">
            <a:solidFill>
              <a:schemeClr val="bg1"/>
            </a:solidFill>
          </a:endParaRPr>
        </a:p>
      </dgm:t>
    </dgm:pt>
    <dgm:pt modelId="{6C13F5C4-6275-474B-A557-F61D9A8B36AD}">
      <dgm:prSet/>
      <dgm:spPr/>
      <dgm:t>
        <a:bodyPr/>
        <a:lstStyle/>
        <a:p>
          <a:r>
            <a:rPr lang="en-US">
              <a:solidFill>
                <a:schemeClr val="bg1"/>
              </a:solidFill>
            </a:rPr>
            <a:t>In the same year, the development of Hadoop started. It is an open-source framework that could process both structured and unstructured data. This was built on top of Google’s MapReduce and crafted by Yahoo!. </a:t>
          </a:r>
        </a:p>
      </dgm:t>
    </dgm:pt>
    <dgm:pt modelId="{D000362F-B0F3-4272-8F3D-15DB3DB29F97}" type="parTrans" cxnId="{C3E36E09-B96F-40CB-94F0-F3BCDCFD316F}">
      <dgm:prSet/>
      <dgm:spPr/>
      <dgm:t>
        <a:bodyPr/>
        <a:lstStyle/>
        <a:p>
          <a:endParaRPr lang="en-US">
            <a:solidFill>
              <a:schemeClr val="bg1"/>
            </a:solidFill>
          </a:endParaRPr>
        </a:p>
      </dgm:t>
    </dgm:pt>
    <dgm:pt modelId="{9C0BE4CA-D7DA-4AA3-B06E-B6F3D51A0F1C}" type="sibTrans" cxnId="{C3E36E09-B96F-40CB-94F0-F3BCDCFD316F}">
      <dgm:prSet/>
      <dgm:spPr/>
      <dgm:t>
        <a:bodyPr/>
        <a:lstStyle/>
        <a:p>
          <a:endParaRPr lang="en-US">
            <a:solidFill>
              <a:schemeClr val="bg1"/>
            </a:solidFill>
          </a:endParaRPr>
        </a:p>
      </dgm:t>
    </dgm:pt>
    <dgm:pt modelId="{1F6E83DF-311C-49B5-8B08-C1098D7E40A1}">
      <dgm:prSet/>
      <dgm:spPr/>
      <dgm:t>
        <a:bodyPr/>
        <a:lstStyle/>
        <a:p>
          <a:r>
            <a:rPr lang="en-US">
              <a:solidFill>
                <a:schemeClr val="bg1"/>
              </a:solidFill>
            </a:rPr>
            <a:t>Today, the term Big Data pertains to the study and applications of data sets too complex for traditional data processing software to handle. This concept faces challenges in capturing data, data storage, data analysis, search, sharing, transfer, visualization, querying, updating, information privacy, and data source.</a:t>
          </a:r>
        </a:p>
      </dgm:t>
    </dgm:pt>
    <dgm:pt modelId="{BEB1327E-3983-4ED6-B169-59372D59CB8B}" type="parTrans" cxnId="{3F83DEC6-56C0-4B16-AA92-957E37568276}">
      <dgm:prSet/>
      <dgm:spPr/>
      <dgm:t>
        <a:bodyPr/>
        <a:lstStyle/>
        <a:p>
          <a:endParaRPr lang="en-US">
            <a:solidFill>
              <a:schemeClr val="bg1"/>
            </a:solidFill>
          </a:endParaRPr>
        </a:p>
      </dgm:t>
    </dgm:pt>
    <dgm:pt modelId="{66CE57BF-FB37-45E6-81A2-5D567EAB8E9E}" type="sibTrans" cxnId="{3F83DEC6-56C0-4B16-AA92-957E37568276}">
      <dgm:prSet/>
      <dgm:spPr/>
      <dgm:t>
        <a:bodyPr/>
        <a:lstStyle/>
        <a:p>
          <a:endParaRPr lang="en-US">
            <a:solidFill>
              <a:schemeClr val="bg1"/>
            </a:solidFill>
          </a:endParaRPr>
        </a:p>
      </dgm:t>
    </dgm:pt>
    <dgm:pt modelId="{292684B5-8BE3-4DB9-A17F-F40DC4926746}" type="pres">
      <dgm:prSet presAssocID="{AFD85926-D569-4A0F-9B78-B90CFE17C7DE}" presName="vert0" presStyleCnt="0">
        <dgm:presLayoutVars>
          <dgm:dir/>
          <dgm:animOne val="branch"/>
          <dgm:animLvl val="lvl"/>
        </dgm:presLayoutVars>
      </dgm:prSet>
      <dgm:spPr/>
    </dgm:pt>
    <dgm:pt modelId="{2A7AC710-CA0E-49E4-94FE-81EA645DD170}" type="pres">
      <dgm:prSet presAssocID="{0FB2CBB6-3557-40CA-AC20-DE727A180E56}" presName="thickLine" presStyleLbl="alignNode1" presStyleIdx="0" presStyleCnt="3"/>
      <dgm:spPr/>
    </dgm:pt>
    <dgm:pt modelId="{8FDFA45D-FB04-4335-9976-D8A27468D294}" type="pres">
      <dgm:prSet presAssocID="{0FB2CBB6-3557-40CA-AC20-DE727A180E56}" presName="horz1" presStyleCnt="0"/>
      <dgm:spPr/>
    </dgm:pt>
    <dgm:pt modelId="{01532211-690D-460A-B1D1-61AC0124D2A8}" type="pres">
      <dgm:prSet presAssocID="{0FB2CBB6-3557-40CA-AC20-DE727A180E56}" presName="tx1" presStyleLbl="revTx" presStyleIdx="0" presStyleCnt="3"/>
      <dgm:spPr/>
    </dgm:pt>
    <dgm:pt modelId="{3FC7038A-A859-4D33-83CA-89F6C4047459}" type="pres">
      <dgm:prSet presAssocID="{0FB2CBB6-3557-40CA-AC20-DE727A180E56}" presName="vert1" presStyleCnt="0"/>
      <dgm:spPr/>
    </dgm:pt>
    <dgm:pt modelId="{BE24BED0-0B25-4EB8-B6B6-AE31F99A84C4}" type="pres">
      <dgm:prSet presAssocID="{6C13F5C4-6275-474B-A557-F61D9A8B36AD}" presName="thickLine" presStyleLbl="alignNode1" presStyleIdx="1" presStyleCnt="3"/>
      <dgm:spPr/>
    </dgm:pt>
    <dgm:pt modelId="{695198DB-E816-494B-8E5C-F7A7CA76EB75}" type="pres">
      <dgm:prSet presAssocID="{6C13F5C4-6275-474B-A557-F61D9A8B36AD}" presName="horz1" presStyleCnt="0"/>
      <dgm:spPr/>
    </dgm:pt>
    <dgm:pt modelId="{ABF5F465-455F-445D-8693-5E8F50A04B9B}" type="pres">
      <dgm:prSet presAssocID="{6C13F5C4-6275-474B-A557-F61D9A8B36AD}" presName="tx1" presStyleLbl="revTx" presStyleIdx="1" presStyleCnt="3"/>
      <dgm:spPr/>
    </dgm:pt>
    <dgm:pt modelId="{E09255B7-F62E-46E2-A848-788EB3976F88}" type="pres">
      <dgm:prSet presAssocID="{6C13F5C4-6275-474B-A557-F61D9A8B36AD}" presName="vert1" presStyleCnt="0"/>
      <dgm:spPr/>
    </dgm:pt>
    <dgm:pt modelId="{15AE803B-0BAD-4F13-AA0C-FEE251D7596B}" type="pres">
      <dgm:prSet presAssocID="{1F6E83DF-311C-49B5-8B08-C1098D7E40A1}" presName="thickLine" presStyleLbl="alignNode1" presStyleIdx="2" presStyleCnt="3"/>
      <dgm:spPr/>
    </dgm:pt>
    <dgm:pt modelId="{D15B9C1D-CB78-4693-8735-E60ED9AA484E}" type="pres">
      <dgm:prSet presAssocID="{1F6E83DF-311C-49B5-8B08-C1098D7E40A1}" presName="horz1" presStyleCnt="0"/>
      <dgm:spPr/>
    </dgm:pt>
    <dgm:pt modelId="{68166E37-09CF-4E95-A3E6-25D5D4BDDF43}" type="pres">
      <dgm:prSet presAssocID="{1F6E83DF-311C-49B5-8B08-C1098D7E40A1}" presName="tx1" presStyleLbl="revTx" presStyleIdx="2" presStyleCnt="3"/>
      <dgm:spPr/>
    </dgm:pt>
    <dgm:pt modelId="{13F86968-3D5F-41E3-87EC-C79160CE9091}" type="pres">
      <dgm:prSet presAssocID="{1F6E83DF-311C-49B5-8B08-C1098D7E40A1}" presName="vert1" presStyleCnt="0"/>
      <dgm:spPr/>
    </dgm:pt>
  </dgm:ptLst>
  <dgm:cxnLst>
    <dgm:cxn modelId="{C3E36E09-B96F-40CB-94F0-F3BCDCFD316F}" srcId="{AFD85926-D569-4A0F-9B78-B90CFE17C7DE}" destId="{6C13F5C4-6275-474B-A557-F61D9A8B36AD}" srcOrd="1" destOrd="0" parTransId="{D000362F-B0F3-4272-8F3D-15DB3DB29F97}" sibTransId="{9C0BE4CA-D7DA-4AA3-B06E-B6F3D51A0F1C}"/>
    <dgm:cxn modelId="{8567790E-925B-4B93-9C33-D30594976349}" type="presOf" srcId="{0FB2CBB6-3557-40CA-AC20-DE727A180E56}" destId="{01532211-690D-460A-B1D1-61AC0124D2A8}" srcOrd="0" destOrd="0" presId="urn:microsoft.com/office/officeart/2008/layout/LinedList"/>
    <dgm:cxn modelId="{8C933D2D-9038-4FE4-9B6A-3095ED3D2199}" type="presOf" srcId="{6C13F5C4-6275-474B-A557-F61D9A8B36AD}" destId="{ABF5F465-455F-445D-8693-5E8F50A04B9B}" srcOrd="0" destOrd="0" presId="urn:microsoft.com/office/officeart/2008/layout/LinedList"/>
    <dgm:cxn modelId="{1B1F5838-7373-4825-8588-5CCDFF7D949C}" type="presOf" srcId="{1F6E83DF-311C-49B5-8B08-C1098D7E40A1}" destId="{68166E37-09CF-4E95-A3E6-25D5D4BDDF43}" srcOrd="0" destOrd="0" presId="urn:microsoft.com/office/officeart/2008/layout/LinedList"/>
    <dgm:cxn modelId="{F4561D72-5CE3-4557-9BE9-CCD20DE89DE5}" srcId="{AFD85926-D569-4A0F-9B78-B90CFE17C7DE}" destId="{0FB2CBB6-3557-40CA-AC20-DE727A180E56}" srcOrd="0" destOrd="0" parTransId="{D21D2749-5E8F-463F-8F8E-2519FE5613E4}" sibTransId="{10F8D34A-5A54-40A5-B6FD-C54681AB983D}"/>
    <dgm:cxn modelId="{B8F0F3B6-E9F3-4C98-9587-2CDFD9E7B3D3}" type="presOf" srcId="{AFD85926-D569-4A0F-9B78-B90CFE17C7DE}" destId="{292684B5-8BE3-4DB9-A17F-F40DC4926746}" srcOrd="0" destOrd="0" presId="urn:microsoft.com/office/officeart/2008/layout/LinedList"/>
    <dgm:cxn modelId="{3F83DEC6-56C0-4B16-AA92-957E37568276}" srcId="{AFD85926-D569-4A0F-9B78-B90CFE17C7DE}" destId="{1F6E83DF-311C-49B5-8B08-C1098D7E40A1}" srcOrd="2" destOrd="0" parTransId="{BEB1327E-3983-4ED6-B169-59372D59CB8B}" sibTransId="{66CE57BF-FB37-45E6-81A2-5D567EAB8E9E}"/>
    <dgm:cxn modelId="{CC28FF7B-E531-4188-90D7-B596DAAE04D8}" type="presParOf" srcId="{292684B5-8BE3-4DB9-A17F-F40DC4926746}" destId="{2A7AC710-CA0E-49E4-94FE-81EA645DD170}" srcOrd="0" destOrd="0" presId="urn:microsoft.com/office/officeart/2008/layout/LinedList"/>
    <dgm:cxn modelId="{451ED8A4-ECC6-4830-834D-8DCE0E4F4B4D}" type="presParOf" srcId="{292684B5-8BE3-4DB9-A17F-F40DC4926746}" destId="{8FDFA45D-FB04-4335-9976-D8A27468D294}" srcOrd="1" destOrd="0" presId="urn:microsoft.com/office/officeart/2008/layout/LinedList"/>
    <dgm:cxn modelId="{70CA967B-559F-4ACA-A78C-D21E5C03E14B}" type="presParOf" srcId="{8FDFA45D-FB04-4335-9976-D8A27468D294}" destId="{01532211-690D-460A-B1D1-61AC0124D2A8}" srcOrd="0" destOrd="0" presId="urn:microsoft.com/office/officeart/2008/layout/LinedList"/>
    <dgm:cxn modelId="{A44E324C-CE43-4413-8416-F00F178298EB}" type="presParOf" srcId="{8FDFA45D-FB04-4335-9976-D8A27468D294}" destId="{3FC7038A-A859-4D33-83CA-89F6C4047459}" srcOrd="1" destOrd="0" presId="urn:microsoft.com/office/officeart/2008/layout/LinedList"/>
    <dgm:cxn modelId="{21EF8BAA-8AED-4B0D-AF64-6BD2FF2A49AA}" type="presParOf" srcId="{292684B5-8BE3-4DB9-A17F-F40DC4926746}" destId="{BE24BED0-0B25-4EB8-B6B6-AE31F99A84C4}" srcOrd="2" destOrd="0" presId="urn:microsoft.com/office/officeart/2008/layout/LinedList"/>
    <dgm:cxn modelId="{46834536-646A-4E31-ADE1-4748DF9F6209}" type="presParOf" srcId="{292684B5-8BE3-4DB9-A17F-F40DC4926746}" destId="{695198DB-E816-494B-8E5C-F7A7CA76EB75}" srcOrd="3" destOrd="0" presId="urn:microsoft.com/office/officeart/2008/layout/LinedList"/>
    <dgm:cxn modelId="{D6822352-D6B3-4BA4-9207-4AD675E1D4DA}" type="presParOf" srcId="{695198DB-E816-494B-8E5C-F7A7CA76EB75}" destId="{ABF5F465-455F-445D-8693-5E8F50A04B9B}" srcOrd="0" destOrd="0" presId="urn:microsoft.com/office/officeart/2008/layout/LinedList"/>
    <dgm:cxn modelId="{1C054F55-AC74-425C-8A97-9CDB17876A72}" type="presParOf" srcId="{695198DB-E816-494B-8E5C-F7A7CA76EB75}" destId="{E09255B7-F62E-46E2-A848-788EB3976F88}" srcOrd="1" destOrd="0" presId="urn:microsoft.com/office/officeart/2008/layout/LinedList"/>
    <dgm:cxn modelId="{3D412D40-4543-4A11-85FA-12187259A1F4}" type="presParOf" srcId="{292684B5-8BE3-4DB9-A17F-F40DC4926746}" destId="{15AE803B-0BAD-4F13-AA0C-FEE251D7596B}" srcOrd="4" destOrd="0" presId="urn:microsoft.com/office/officeart/2008/layout/LinedList"/>
    <dgm:cxn modelId="{F89A1536-D4D4-472E-9380-B38EC08E8B90}" type="presParOf" srcId="{292684B5-8BE3-4DB9-A17F-F40DC4926746}" destId="{D15B9C1D-CB78-4693-8735-E60ED9AA484E}" srcOrd="5" destOrd="0" presId="urn:microsoft.com/office/officeart/2008/layout/LinedList"/>
    <dgm:cxn modelId="{007AFD61-2738-4935-8458-4D39B903100D}" type="presParOf" srcId="{D15B9C1D-CB78-4693-8735-E60ED9AA484E}" destId="{68166E37-09CF-4E95-A3E6-25D5D4BDDF43}" srcOrd="0" destOrd="0" presId="urn:microsoft.com/office/officeart/2008/layout/LinedList"/>
    <dgm:cxn modelId="{70363221-7A64-481E-B67F-14C490BE5D89}" type="presParOf" srcId="{D15B9C1D-CB78-4693-8735-E60ED9AA484E}" destId="{13F86968-3D5F-41E3-87EC-C79160CE909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ED57D6-EFEF-45D3-94FF-319D549478F5}"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CA710778-1107-430D-85B2-1CD99C20D81D}">
      <dgm:prSet/>
      <dgm:spPr/>
      <dgm:t>
        <a:bodyPr/>
        <a:lstStyle/>
        <a:p>
          <a:r>
            <a:rPr lang="en-US" b="1"/>
            <a:t>Emerging Big Data Technologies :</a:t>
          </a:r>
          <a:endParaRPr lang="en-US"/>
        </a:p>
      </dgm:t>
    </dgm:pt>
    <dgm:pt modelId="{BD4E46B2-9DD6-418C-B6F0-367B0F0EE9EA}" type="parTrans" cxnId="{72AFF474-1FB5-490E-91FD-09BE29686D33}">
      <dgm:prSet/>
      <dgm:spPr/>
      <dgm:t>
        <a:bodyPr/>
        <a:lstStyle/>
        <a:p>
          <a:endParaRPr lang="en-US"/>
        </a:p>
      </dgm:t>
    </dgm:pt>
    <dgm:pt modelId="{99B5CAB9-F6B7-4ED5-96B5-83EFDB2C1D65}" type="sibTrans" cxnId="{72AFF474-1FB5-490E-91FD-09BE29686D33}">
      <dgm:prSet/>
      <dgm:spPr/>
      <dgm:t>
        <a:bodyPr/>
        <a:lstStyle/>
        <a:p>
          <a:endParaRPr lang="en-US"/>
        </a:p>
      </dgm:t>
    </dgm:pt>
    <dgm:pt modelId="{502D69E1-19FE-4D3C-BDA2-D764B143BE51}">
      <dgm:prSet/>
      <dgm:spPr/>
      <dgm:t>
        <a:bodyPr/>
        <a:lstStyle/>
        <a:p>
          <a:r>
            <a:rPr lang="en-US"/>
            <a:t>Tensorflow</a:t>
          </a:r>
        </a:p>
      </dgm:t>
    </dgm:pt>
    <dgm:pt modelId="{B210B597-A8C4-4191-B591-6C8F8E863518}" type="parTrans" cxnId="{1AF40B9D-17A4-4A45-B676-A4CAE9D31C44}">
      <dgm:prSet/>
      <dgm:spPr/>
      <dgm:t>
        <a:bodyPr/>
        <a:lstStyle/>
        <a:p>
          <a:endParaRPr lang="en-US"/>
        </a:p>
      </dgm:t>
    </dgm:pt>
    <dgm:pt modelId="{58249803-6A68-4570-8E6A-420DEB3A87F4}" type="sibTrans" cxnId="{1AF40B9D-17A4-4A45-B676-A4CAE9D31C44}">
      <dgm:prSet/>
      <dgm:spPr/>
      <dgm:t>
        <a:bodyPr/>
        <a:lstStyle/>
        <a:p>
          <a:endParaRPr lang="en-US"/>
        </a:p>
      </dgm:t>
    </dgm:pt>
    <dgm:pt modelId="{42A36DE2-8730-4839-B30B-CE4A060D4BB8}">
      <dgm:prSet/>
      <dgm:spPr/>
      <dgm:t>
        <a:bodyPr/>
        <a:lstStyle/>
        <a:p>
          <a:r>
            <a:rPr lang="en-US"/>
            <a:t>Beam</a:t>
          </a:r>
        </a:p>
      </dgm:t>
    </dgm:pt>
    <dgm:pt modelId="{148D01B9-DAE6-4254-AC13-4EABB0885911}" type="parTrans" cxnId="{F922BBDC-25FC-4D35-8A00-EB73DC41DD21}">
      <dgm:prSet/>
      <dgm:spPr/>
      <dgm:t>
        <a:bodyPr/>
        <a:lstStyle/>
        <a:p>
          <a:endParaRPr lang="en-US"/>
        </a:p>
      </dgm:t>
    </dgm:pt>
    <dgm:pt modelId="{0C173ECA-03A9-40A0-80E9-B5F2F56F034B}" type="sibTrans" cxnId="{F922BBDC-25FC-4D35-8A00-EB73DC41DD21}">
      <dgm:prSet/>
      <dgm:spPr/>
      <dgm:t>
        <a:bodyPr/>
        <a:lstStyle/>
        <a:p>
          <a:endParaRPr lang="en-US"/>
        </a:p>
      </dgm:t>
    </dgm:pt>
    <dgm:pt modelId="{4E45F49D-DD3A-439D-843E-F242B0ADFC60}">
      <dgm:prSet/>
      <dgm:spPr/>
      <dgm:t>
        <a:bodyPr/>
        <a:lstStyle/>
        <a:p>
          <a:r>
            <a:rPr lang="en-US"/>
            <a:t>Docker</a:t>
          </a:r>
        </a:p>
      </dgm:t>
    </dgm:pt>
    <dgm:pt modelId="{F750C705-7B4C-44AB-ACA7-8EF6CC48A764}" type="parTrans" cxnId="{A01FAFAB-63D9-4B76-A61D-6560DBD448F6}">
      <dgm:prSet/>
      <dgm:spPr/>
      <dgm:t>
        <a:bodyPr/>
        <a:lstStyle/>
        <a:p>
          <a:endParaRPr lang="en-US"/>
        </a:p>
      </dgm:t>
    </dgm:pt>
    <dgm:pt modelId="{C029FEC6-027F-4A5F-A151-E9C813B42974}" type="sibTrans" cxnId="{A01FAFAB-63D9-4B76-A61D-6560DBD448F6}">
      <dgm:prSet/>
      <dgm:spPr/>
      <dgm:t>
        <a:bodyPr/>
        <a:lstStyle/>
        <a:p>
          <a:endParaRPr lang="en-US"/>
        </a:p>
      </dgm:t>
    </dgm:pt>
    <dgm:pt modelId="{59520D08-8281-4D94-928E-A9E846D625A2}">
      <dgm:prSet/>
      <dgm:spPr/>
      <dgm:t>
        <a:bodyPr/>
        <a:lstStyle/>
        <a:p>
          <a:r>
            <a:rPr lang="en-US"/>
            <a:t>Airflow</a:t>
          </a:r>
        </a:p>
      </dgm:t>
    </dgm:pt>
    <dgm:pt modelId="{9E737765-F92D-43F5-9C17-1CA8742FEF21}" type="parTrans" cxnId="{34D7742B-B134-4FB7-B3D9-16C45ACAF850}">
      <dgm:prSet/>
      <dgm:spPr/>
      <dgm:t>
        <a:bodyPr/>
        <a:lstStyle/>
        <a:p>
          <a:endParaRPr lang="en-US"/>
        </a:p>
      </dgm:t>
    </dgm:pt>
    <dgm:pt modelId="{35F7BBE9-D389-499A-B83C-DDA312EFB401}" type="sibTrans" cxnId="{34D7742B-B134-4FB7-B3D9-16C45ACAF850}">
      <dgm:prSet/>
      <dgm:spPr/>
      <dgm:t>
        <a:bodyPr/>
        <a:lstStyle/>
        <a:p>
          <a:endParaRPr lang="en-US"/>
        </a:p>
      </dgm:t>
    </dgm:pt>
    <dgm:pt modelId="{253B16E2-2169-4DBA-A105-0931FF3B4EAB}">
      <dgm:prSet/>
      <dgm:spPr/>
      <dgm:t>
        <a:bodyPr/>
        <a:lstStyle/>
        <a:p>
          <a:r>
            <a:rPr lang="en-US"/>
            <a:t>Kubernetes</a:t>
          </a:r>
        </a:p>
      </dgm:t>
    </dgm:pt>
    <dgm:pt modelId="{95900C88-3E6C-4B53-AC5E-0C8B47F1EAD7}" type="parTrans" cxnId="{E8E52D89-7568-4848-A59D-169C179A0F88}">
      <dgm:prSet/>
      <dgm:spPr/>
      <dgm:t>
        <a:bodyPr/>
        <a:lstStyle/>
        <a:p>
          <a:endParaRPr lang="en-US"/>
        </a:p>
      </dgm:t>
    </dgm:pt>
    <dgm:pt modelId="{F288A307-8C29-47C2-AA47-64E8054FDE01}" type="sibTrans" cxnId="{E8E52D89-7568-4848-A59D-169C179A0F88}">
      <dgm:prSet/>
      <dgm:spPr/>
      <dgm:t>
        <a:bodyPr/>
        <a:lstStyle/>
        <a:p>
          <a:endParaRPr lang="en-US"/>
        </a:p>
      </dgm:t>
    </dgm:pt>
    <dgm:pt modelId="{112A05B1-648C-4FDF-A437-45477235D42E}" type="pres">
      <dgm:prSet presAssocID="{E9ED57D6-EFEF-45D3-94FF-319D549478F5}" presName="vert0" presStyleCnt="0">
        <dgm:presLayoutVars>
          <dgm:dir/>
          <dgm:animOne val="branch"/>
          <dgm:animLvl val="lvl"/>
        </dgm:presLayoutVars>
      </dgm:prSet>
      <dgm:spPr/>
    </dgm:pt>
    <dgm:pt modelId="{3769D779-FAC7-4CFB-AF57-033953ADD8EC}" type="pres">
      <dgm:prSet presAssocID="{CA710778-1107-430D-85B2-1CD99C20D81D}" presName="thickLine" presStyleLbl="alignNode1" presStyleIdx="0" presStyleCnt="6"/>
      <dgm:spPr/>
    </dgm:pt>
    <dgm:pt modelId="{862E60B4-11EF-4B23-B231-6B66BE86CDE7}" type="pres">
      <dgm:prSet presAssocID="{CA710778-1107-430D-85B2-1CD99C20D81D}" presName="horz1" presStyleCnt="0"/>
      <dgm:spPr/>
    </dgm:pt>
    <dgm:pt modelId="{2A712082-76A4-4743-A7D1-0C17AC07E053}" type="pres">
      <dgm:prSet presAssocID="{CA710778-1107-430D-85B2-1CD99C20D81D}" presName="tx1" presStyleLbl="revTx" presStyleIdx="0" presStyleCnt="6"/>
      <dgm:spPr/>
    </dgm:pt>
    <dgm:pt modelId="{3AAD3FDE-5F0F-4B2A-BFEF-5714DAE7E34B}" type="pres">
      <dgm:prSet presAssocID="{CA710778-1107-430D-85B2-1CD99C20D81D}" presName="vert1" presStyleCnt="0"/>
      <dgm:spPr/>
    </dgm:pt>
    <dgm:pt modelId="{F26B84D1-89AC-4480-833E-266F286FE161}" type="pres">
      <dgm:prSet presAssocID="{502D69E1-19FE-4D3C-BDA2-D764B143BE51}" presName="thickLine" presStyleLbl="alignNode1" presStyleIdx="1" presStyleCnt="6"/>
      <dgm:spPr/>
    </dgm:pt>
    <dgm:pt modelId="{18089428-8B5E-4F76-AB37-D4E0ED9504C4}" type="pres">
      <dgm:prSet presAssocID="{502D69E1-19FE-4D3C-BDA2-D764B143BE51}" presName="horz1" presStyleCnt="0"/>
      <dgm:spPr/>
    </dgm:pt>
    <dgm:pt modelId="{18A2FFF9-03DC-4B61-B262-632F3F71C5A2}" type="pres">
      <dgm:prSet presAssocID="{502D69E1-19FE-4D3C-BDA2-D764B143BE51}" presName="tx1" presStyleLbl="revTx" presStyleIdx="1" presStyleCnt="6"/>
      <dgm:spPr/>
    </dgm:pt>
    <dgm:pt modelId="{AB49E74D-4041-4355-A42A-3B43879981F2}" type="pres">
      <dgm:prSet presAssocID="{502D69E1-19FE-4D3C-BDA2-D764B143BE51}" presName="vert1" presStyleCnt="0"/>
      <dgm:spPr/>
    </dgm:pt>
    <dgm:pt modelId="{04A1B4BC-DA41-418E-B60F-944A58308485}" type="pres">
      <dgm:prSet presAssocID="{42A36DE2-8730-4839-B30B-CE4A060D4BB8}" presName="thickLine" presStyleLbl="alignNode1" presStyleIdx="2" presStyleCnt="6"/>
      <dgm:spPr/>
    </dgm:pt>
    <dgm:pt modelId="{BCDCFDBA-55C4-4A3B-B5E7-6B94C076C3EE}" type="pres">
      <dgm:prSet presAssocID="{42A36DE2-8730-4839-B30B-CE4A060D4BB8}" presName="horz1" presStyleCnt="0"/>
      <dgm:spPr/>
    </dgm:pt>
    <dgm:pt modelId="{FA40EBD7-39DE-4D3F-B0BD-391A1C557BFB}" type="pres">
      <dgm:prSet presAssocID="{42A36DE2-8730-4839-B30B-CE4A060D4BB8}" presName="tx1" presStyleLbl="revTx" presStyleIdx="2" presStyleCnt="6"/>
      <dgm:spPr/>
    </dgm:pt>
    <dgm:pt modelId="{24952A32-32E4-43CC-8E41-EB971BBFBCD5}" type="pres">
      <dgm:prSet presAssocID="{42A36DE2-8730-4839-B30B-CE4A060D4BB8}" presName="vert1" presStyleCnt="0"/>
      <dgm:spPr/>
    </dgm:pt>
    <dgm:pt modelId="{69F42934-2FE2-403B-99C0-A720DC66C285}" type="pres">
      <dgm:prSet presAssocID="{4E45F49D-DD3A-439D-843E-F242B0ADFC60}" presName="thickLine" presStyleLbl="alignNode1" presStyleIdx="3" presStyleCnt="6"/>
      <dgm:spPr/>
    </dgm:pt>
    <dgm:pt modelId="{FDB9608E-0809-4EE5-B478-F1F0622FF052}" type="pres">
      <dgm:prSet presAssocID="{4E45F49D-DD3A-439D-843E-F242B0ADFC60}" presName="horz1" presStyleCnt="0"/>
      <dgm:spPr/>
    </dgm:pt>
    <dgm:pt modelId="{550C112B-AA86-42AA-953D-FF2CEFFD2E69}" type="pres">
      <dgm:prSet presAssocID="{4E45F49D-DD3A-439D-843E-F242B0ADFC60}" presName="tx1" presStyleLbl="revTx" presStyleIdx="3" presStyleCnt="6"/>
      <dgm:spPr/>
    </dgm:pt>
    <dgm:pt modelId="{BFBCC3C8-B930-4010-8197-89F358294329}" type="pres">
      <dgm:prSet presAssocID="{4E45F49D-DD3A-439D-843E-F242B0ADFC60}" presName="vert1" presStyleCnt="0"/>
      <dgm:spPr/>
    </dgm:pt>
    <dgm:pt modelId="{CCE7A266-A021-45FD-BE80-9D55A868D5C7}" type="pres">
      <dgm:prSet presAssocID="{59520D08-8281-4D94-928E-A9E846D625A2}" presName="thickLine" presStyleLbl="alignNode1" presStyleIdx="4" presStyleCnt="6"/>
      <dgm:spPr/>
    </dgm:pt>
    <dgm:pt modelId="{AD449A47-BEA9-48AC-83DF-8EAF128E0D32}" type="pres">
      <dgm:prSet presAssocID="{59520D08-8281-4D94-928E-A9E846D625A2}" presName="horz1" presStyleCnt="0"/>
      <dgm:spPr/>
    </dgm:pt>
    <dgm:pt modelId="{790E8F9E-865B-4667-A6D3-7092E04547DB}" type="pres">
      <dgm:prSet presAssocID="{59520D08-8281-4D94-928E-A9E846D625A2}" presName="tx1" presStyleLbl="revTx" presStyleIdx="4" presStyleCnt="6"/>
      <dgm:spPr/>
    </dgm:pt>
    <dgm:pt modelId="{4BD55765-6173-4141-A8AB-F4A9DC2DB90B}" type="pres">
      <dgm:prSet presAssocID="{59520D08-8281-4D94-928E-A9E846D625A2}" presName="vert1" presStyleCnt="0"/>
      <dgm:spPr/>
    </dgm:pt>
    <dgm:pt modelId="{9A6B7870-31BD-4915-A9B6-DE99E2EDD6C8}" type="pres">
      <dgm:prSet presAssocID="{253B16E2-2169-4DBA-A105-0931FF3B4EAB}" presName="thickLine" presStyleLbl="alignNode1" presStyleIdx="5" presStyleCnt="6"/>
      <dgm:spPr/>
    </dgm:pt>
    <dgm:pt modelId="{00913128-B2CB-4C8C-AFF5-78A1620A5DD9}" type="pres">
      <dgm:prSet presAssocID="{253B16E2-2169-4DBA-A105-0931FF3B4EAB}" presName="horz1" presStyleCnt="0"/>
      <dgm:spPr/>
    </dgm:pt>
    <dgm:pt modelId="{A261CF52-A35F-4C80-9762-F62436C6023B}" type="pres">
      <dgm:prSet presAssocID="{253B16E2-2169-4DBA-A105-0931FF3B4EAB}" presName="tx1" presStyleLbl="revTx" presStyleIdx="5" presStyleCnt="6"/>
      <dgm:spPr/>
    </dgm:pt>
    <dgm:pt modelId="{CDFA8F75-C60B-4F42-910D-582583A881DF}" type="pres">
      <dgm:prSet presAssocID="{253B16E2-2169-4DBA-A105-0931FF3B4EAB}" presName="vert1" presStyleCnt="0"/>
      <dgm:spPr/>
    </dgm:pt>
  </dgm:ptLst>
  <dgm:cxnLst>
    <dgm:cxn modelId="{0D61D60D-68D2-4255-A7BD-A38171BEE30D}" type="presOf" srcId="{253B16E2-2169-4DBA-A105-0931FF3B4EAB}" destId="{A261CF52-A35F-4C80-9762-F62436C6023B}" srcOrd="0" destOrd="0" presId="urn:microsoft.com/office/officeart/2008/layout/LinedList"/>
    <dgm:cxn modelId="{DE291328-C450-46D2-A982-4F6D7144371A}" type="presOf" srcId="{42A36DE2-8730-4839-B30B-CE4A060D4BB8}" destId="{FA40EBD7-39DE-4D3F-B0BD-391A1C557BFB}" srcOrd="0" destOrd="0" presId="urn:microsoft.com/office/officeart/2008/layout/LinedList"/>
    <dgm:cxn modelId="{34D7742B-B134-4FB7-B3D9-16C45ACAF850}" srcId="{E9ED57D6-EFEF-45D3-94FF-319D549478F5}" destId="{59520D08-8281-4D94-928E-A9E846D625A2}" srcOrd="4" destOrd="0" parTransId="{9E737765-F92D-43F5-9C17-1CA8742FEF21}" sibTransId="{35F7BBE9-D389-499A-B83C-DDA312EFB401}"/>
    <dgm:cxn modelId="{4A2D9A3F-FFE3-4FC1-B9AD-3F9342F2C3B6}" type="presOf" srcId="{502D69E1-19FE-4D3C-BDA2-D764B143BE51}" destId="{18A2FFF9-03DC-4B61-B262-632F3F71C5A2}" srcOrd="0" destOrd="0" presId="urn:microsoft.com/office/officeart/2008/layout/LinedList"/>
    <dgm:cxn modelId="{908D6C63-A079-4290-8B42-3ACD62F66531}" type="presOf" srcId="{59520D08-8281-4D94-928E-A9E846D625A2}" destId="{790E8F9E-865B-4667-A6D3-7092E04547DB}" srcOrd="0" destOrd="0" presId="urn:microsoft.com/office/officeart/2008/layout/LinedList"/>
    <dgm:cxn modelId="{72AFF474-1FB5-490E-91FD-09BE29686D33}" srcId="{E9ED57D6-EFEF-45D3-94FF-319D549478F5}" destId="{CA710778-1107-430D-85B2-1CD99C20D81D}" srcOrd="0" destOrd="0" parTransId="{BD4E46B2-9DD6-418C-B6F0-367B0F0EE9EA}" sibTransId="{99B5CAB9-F6B7-4ED5-96B5-83EFDB2C1D65}"/>
    <dgm:cxn modelId="{E8E52D89-7568-4848-A59D-169C179A0F88}" srcId="{E9ED57D6-EFEF-45D3-94FF-319D549478F5}" destId="{253B16E2-2169-4DBA-A105-0931FF3B4EAB}" srcOrd="5" destOrd="0" parTransId="{95900C88-3E6C-4B53-AC5E-0C8B47F1EAD7}" sibTransId="{F288A307-8C29-47C2-AA47-64E8054FDE01}"/>
    <dgm:cxn modelId="{1AF40B9D-17A4-4A45-B676-A4CAE9D31C44}" srcId="{E9ED57D6-EFEF-45D3-94FF-319D549478F5}" destId="{502D69E1-19FE-4D3C-BDA2-D764B143BE51}" srcOrd="1" destOrd="0" parTransId="{B210B597-A8C4-4191-B591-6C8F8E863518}" sibTransId="{58249803-6A68-4570-8E6A-420DEB3A87F4}"/>
    <dgm:cxn modelId="{A01FAFAB-63D9-4B76-A61D-6560DBD448F6}" srcId="{E9ED57D6-EFEF-45D3-94FF-319D549478F5}" destId="{4E45F49D-DD3A-439D-843E-F242B0ADFC60}" srcOrd="3" destOrd="0" parTransId="{F750C705-7B4C-44AB-ACA7-8EF6CC48A764}" sibTransId="{C029FEC6-027F-4A5F-A151-E9C813B42974}"/>
    <dgm:cxn modelId="{A9D661CB-FB77-4089-B948-A20D4173750C}" type="presOf" srcId="{CA710778-1107-430D-85B2-1CD99C20D81D}" destId="{2A712082-76A4-4743-A7D1-0C17AC07E053}" srcOrd="0" destOrd="0" presId="urn:microsoft.com/office/officeart/2008/layout/LinedList"/>
    <dgm:cxn modelId="{81084CDA-EF9B-4132-8E05-3ACC2AA3C1E2}" type="presOf" srcId="{E9ED57D6-EFEF-45D3-94FF-319D549478F5}" destId="{112A05B1-648C-4FDF-A437-45477235D42E}" srcOrd="0" destOrd="0" presId="urn:microsoft.com/office/officeart/2008/layout/LinedList"/>
    <dgm:cxn modelId="{F922BBDC-25FC-4D35-8A00-EB73DC41DD21}" srcId="{E9ED57D6-EFEF-45D3-94FF-319D549478F5}" destId="{42A36DE2-8730-4839-B30B-CE4A060D4BB8}" srcOrd="2" destOrd="0" parTransId="{148D01B9-DAE6-4254-AC13-4EABB0885911}" sibTransId="{0C173ECA-03A9-40A0-80E9-B5F2F56F034B}"/>
    <dgm:cxn modelId="{D7D6BCF1-9336-451F-9182-707C9FFC330D}" type="presOf" srcId="{4E45F49D-DD3A-439D-843E-F242B0ADFC60}" destId="{550C112B-AA86-42AA-953D-FF2CEFFD2E69}" srcOrd="0" destOrd="0" presId="urn:microsoft.com/office/officeart/2008/layout/LinedList"/>
    <dgm:cxn modelId="{E739F36E-14B4-47A6-9E87-938B6CB3D378}" type="presParOf" srcId="{112A05B1-648C-4FDF-A437-45477235D42E}" destId="{3769D779-FAC7-4CFB-AF57-033953ADD8EC}" srcOrd="0" destOrd="0" presId="urn:microsoft.com/office/officeart/2008/layout/LinedList"/>
    <dgm:cxn modelId="{5F3DF6E3-4D55-46B1-A2B5-A4D57545AEC3}" type="presParOf" srcId="{112A05B1-648C-4FDF-A437-45477235D42E}" destId="{862E60B4-11EF-4B23-B231-6B66BE86CDE7}" srcOrd="1" destOrd="0" presId="urn:microsoft.com/office/officeart/2008/layout/LinedList"/>
    <dgm:cxn modelId="{89875AC7-ACB8-4835-AE70-70B06D43877C}" type="presParOf" srcId="{862E60B4-11EF-4B23-B231-6B66BE86CDE7}" destId="{2A712082-76A4-4743-A7D1-0C17AC07E053}" srcOrd="0" destOrd="0" presId="urn:microsoft.com/office/officeart/2008/layout/LinedList"/>
    <dgm:cxn modelId="{730D6A25-BFE7-4492-9C38-0F930B0DE5AE}" type="presParOf" srcId="{862E60B4-11EF-4B23-B231-6B66BE86CDE7}" destId="{3AAD3FDE-5F0F-4B2A-BFEF-5714DAE7E34B}" srcOrd="1" destOrd="0" presId="urn:microsoft.com/office/officeart/2008/layout/LinedList"/>
    <dgm:cxn modelId="{997C99F5-32DF-4C89-90C4-F1E66CEA76D9}" type="presParOf" srcId="{112A05B1-648C-4FDF-A437-45477235D42E}" destId="{F26B84D1-89AC-4480-833E-266F286FE161}" srcOrd="2" destOrd="0" presId="urn:microsoft.com/office/officeart/2008/layout/LinedList"/>
    <dgm:cxn modelId="{68A07F7F-9F00-4F40-83BB-D0A9BF50CCBE}" type="presParOf" srcId="{112A05B1-648C-4FDF-A437-45477235D42E}" destId="{18089428-8B5E-4F76-AB37-D4E0ED9504C4}" srcOrd="3" destOrd="0" presId="urn:microsoft.com/office/officeart/2008/layout/LinedList"/>
    <dgm:cxn modelId="{6686B3D4-B08C-40C0-9FE2-835663EA5E05}" type="presParOf" srcId="{18089428-8B5E-4F76-AB37-D4E0ED9504C4}" destId="{18A2FFF9-03DC-4B61-B262-632F3F71C5A2}" srcOrd="0" destOrd="0" presId="urn:microsoft.com/office/officeart/2008/layout/LinedList"/>
    <dgm:cxn modelId="{E45514E4-F0FC-4201-9ED4-8155A859EECE}" type="presParOf" srcId="{18089428-8B5E-4F76-AB37-D4E0ED9504C4}" destId="{AB49E74D-4041-4355-A42A-3B43879981F2}" srcOrd="1" destOrd="0" presId="urn:microsoft.com/office/officeart/2008/layout/LinedList"/>
    <dgm:cxn modelId="{B7F9C526-DC28-4B03-9664-6EE21D450CBE}" type="presParOf" srcId="{112A05B1-648C-4FDF-A437-45477235D42E}" destId="{04A1B4BC-DA41-418E-B60F-944A58308485}" srcOrd="4" destOrd="0" presId="urn:microsoft.com/office/officeart/2008/layout/LinedList"/>
    <dgm:cxn modelId="{C1447C42-603C-4036-8A93-7342A5C7C895}" type="presParOf" srcId="{112A05B1-648C-4FDF-A437-45477235D42E}" destId="{BCDCFDBA-55C4-4A3B-B5E7-6B94C076C3EE}" srcOrd="5" destOrd="0" presId="urn:microsoft.com/office/officeart/2008/layout/LinedList"/>
    <dgm:cxn modelId="{6C2944B2-174B-449F-827C-9ED0ECD182BD}" type="presParOf" srcId="{BCDCFDBA-55C4-4A3B-B5E7-6B94C076C3EE}" destId="{FA40EBD7-39DE-4D3F-B0BD-391A1C557BFB}" srcOrd="0" destOrd="0" presId="urn:microsoft.com/office/officeart/2008/layout/LinedList"/>
    <dgm:cxn modelId="{94718734-7FA8-4F7D-A4C6-07536D68D0BD}" type="presParOf" srcId="{BCDCFDBA-55C4-4A3B-B5E7-6B94C076C3EE}" destId="{24952A32-32E4-43CC-8E41-EB971BBFBCD5}" srcOrd="1" destOrd="0" presId="urn:microsoft.com/office/officeart/2008/layout/LinedList"/>
    <dgm:cxn modelId="{73331BDC-058E-439A-87C9-4828F04D5283}" type="presParOf" srcId="{112A05B1-648C-4FDF-A437-45477235D42E}" destId="{69F42934-2FE2-403B-99C0-A720DC66C285}" srcOrd="6" destOrd="0" presId="urn:microsoft.com/office/officeart/2008/layout/LinedList"/>
    <dgm:cxn modelId="{BCCAF6D0-C8C4-439D-AE8F-655768172AA7}" type="presParOf" srcId="{112A05B1-648C-4FDF-A437-45477235D42E}" destId="{FDB9608E-0809-4EE5-B478-F1F0622FF052}" srcOrd="7" destOrd="0" presId="urn:microsoft.com/office/officeart/2008/layout/LinedList"/>
    <dgm:cxn modelId="{D5579C70-4DBE-4DC7-8F25-E99E48C135BC}" type="presParOf" srcId="{FDB9608E-0809-4EE5-B478-F1F0622FF052}" destId="{550C112B-AA86-42AA-953D-FF2CEFFD2E69}" srcOrd="0" destOrd="0" presId="urn:microsoft.com/office/officeart/2008/layout/LinedList"/>
    <dgm:cxn modelId="{8745972E-3145-4C6A-AA1F-82E4C634BE3D}" type="presParOf" srcId="{FDB9608E-0809-4EE5-B478-F1F0622FF052}" destId="{BFBCC3C8-B930-4010-8197-89F358294329}" srcOrd="1" destOrd="0" presId="urn:microsoft.com/office/officeart/2008/layout/LinedList"/>
    <dgm:cxn modelId="{FDDE6E1B-A69A-4D3E-9E4A-5601B2A68FC1}" type="presParOf" srcId="{112A05B1-648C-4FDF-A437-45477235D42E}" destId="{CCE7A266-A021-45FD-BE80-9D55A868D5C7}" srcOrd="8" destOrd="0" presId="urn:microsoft.com/office/officeart/2008/layout/LinedList"/>
    <dgm:cxn modelId="{2E9B18AD-A7A9-40D7-AEF8-F7A8B933E10D}" type="presParOf" srcId="{112A05B1-648C-4FDF-A437-45477235D42E}" destId="{AD449A47-BEA9-48AC-83DF-8EAF128E0D32}" srcOrd="9" destOrd="0" presId="urn:microsoft.com/office/officeart/2008/layout/LinedList"/>
    <dgm:cxn modelId="{19179D22-FE77-411E-98B7-4A8F50E3E979}" type="presParOf" srcId="{AD449A47-BEA9-48AC-83DF-8EAF128E0D32}" destId="{790E8F9E-865B-4667-A6D3-7092E04547DB}" srcOrd="0" destOrd="0" presId="urn:microsoft.com/office/officeart/2008/layout/LinedList"/>
    <dgm:cxn modelId="{3D331D1F-FF17-4FE9-8187-3BDC8CDABFF2}" type="presParOf" srcId="{AD449A47-BEA9-48AC-83DF-8EAF128E0D32}" destId="{4BD55765-6173-4141-A8AB-F4A9DC2DB90B}" srcOrd="1" destOrd="0" presId="urn:microsoft.com/office/officeart/2008/layout/LinedList"/>
    <dgm:cxn modelId="{ABF68440-B359-4C64-BEBD-F32345EC2E45}" type="presParOf" srcId="{112A05B1-648C-4FDF-A437-45477235D42E}" destId="{9A6B7870-31BD-4915-A9B6-DE99E2EDD6C8}" srcOrd="10" destOrd="0" presId="urn:microsoft.com/office/officeart/2008/layout/LinedList"/>
    <dgm:cxn modelId="{2E37C28A-555D-40AA-8A0E-A026C3312C67}" type="presParOf" srcId="{112A05B1-648C-4FDF-A437-45477235D42E}" destId="{00913128-B2CB-4C8C-AFF5-78A1620A5DD9}" srcOrd="11" destOrd="0" presId="urn:microsoft.com/office/officeart/2008/layout/LinedList"/>
    <dgm:cxn modelId="{B8C170E2-03C0-43D0-B040-87114BDBE863}" type="presParOf" srcId="{00913128-B2CB-4C8C-AFF5-78A1620A5DD9}" destId="{A261CF52-A35F-4C80-9762-F62436C6023B}" srcOrd="0" destOrd="0" presId="urn:microsoft.com/office/officeart/2008/layout/LinedList"/>
    <dgm:cxn modelId="{A5D98DEF-7718-422D-8195-95FA22CCD95E}" type="presParOf" srcId="{00913128-B2CB-4C8C-AFF5-78A1620A5DD9}" destId="{CDFA8F75-C60B-4F42-910D-582583A881D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F9A9294-B538-41F9-8125-7AA5CFBC9E37}"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CF28CE51-9E52-49FB-BB9E-21DCDF64CE8A}">
      <dgm:prSet/>
      <dgm:spPr/>
      <dgm:t>
        <a:bodyPr/>
        <a:lstStyle/>
        <a:p>
          <a:r>
            <a:rPr lang="en-US"/>
            <a:t>Big Data could be found in three forms:</a:t>
          </a:r>
        </a:p>
      </dgm:t>
    </dgm:pt>
    <dgm:pt modelId="{1AC016D0-5138-480F-BAD7-1D23601EFC02}" type="parTrans" cxnId="{8A242B28-3895-425B-873B-3CD6792E01F6}">
      <dgm:prSet/>
      <dgm:spPr/>
      <dgm:t>
        <a:bodyPr/>
        <a:lstStyle/>
        <a:p>
          <a:endParaRPr lang="en-US"/>
        </a:p>
      </dgm:t>
    </dgm:pt>
    <dgm:pt modelId="{5894625E-0BD1-4476-B2F3-2D16AA5B243C}" type="sibTrans" cxnId="{8A242B28-3895-425B-873B-3CD6792E01F6}">
      <dgm:prSet/>
      <dgm:spPr/>
      <dgm:t>
        <a:bodyPr/>
        <a:lstStyle/>
        <a:p>
          <a:endParaRPr lang="en-US"/>
        </a:p>
      </dgm:t>
    </dgm:pt>
    <dgm:pt modelId="{71794CD9-FA3C-4B86-94B0-576E0DD25B49}">
      <dgm:prSet/>
      <dgm:spPr/>
      <dgm:t>
        <a:bodyPr/>
        <a:lstStyle/>
        <a:p>
          <a:r>
            <a:rPr lang="en-US" b="1" i="1"/>
            <a:t>Structured: </a:t>
          </a:r>
          <a:r>
            <a:rPr lang="en-US"/>
            <a:t>Organized data format with a fixed schema. Ex: RDBMS</a:t>
          </a:r>
        </a:p>
      </dgm:t>
    </dgm:pt>
    <dgm:pt modelId="{BBD0B2BD-D424-4CE1-8A85-7DCF13251282}" type="parTrans" cxnId="{23DA0263-6FAF-4EB2-92A4-66D3C8F2922F}">
      <dgm:prSet/>
      <dgm:spPr/>
      <dgm:t>
        <a:bodyPr/>
        <a:lstStyle/>
        <a:p>
          <a:endParaRPr lang="en-US"/>
        </a:p>
      </dgm:t>
    </dgm:pt>
    <dgm:pt modelId="{F56A45FB-F1C6-47D2-9249-A80B14F4D4F4}" type="sibTrans" cxnId="{23DA0263-6FAF-4EB2-92A4-66D3C8F2922F}">
      <dgm:prSet/>
      <dgm:spPr/>
      <dgm:t>
        <a:bodyPr/>
        <a:lstStyle/>
        <a:p>
          <a:endParaRPr lang="en-US"/>
        </a:p>
      </dgm:t>
    </dgm:pt>
    <dgm:pt modelId="{A5E90468-CF7C-414A-9EDC-50F21F5CF050}">
      <dgm:prSet/>
      <dgm:spPr/>
      <dgm:t>
        <a:bodyPr/>
        <a:lstStyle/>
        <a:p>
          <a:r>
            <a:rPr lang="en-US" b="1" i="1"/>
            <a:t>Semi-Structured:</a:t>
          </a:r>
          <a:r>
            <a:rPr lang="en-US"/>
            <a:t> Partially organized data which does not have a fixed format. Ex: XML, JSON</a:t>
          </a:r>
        </a:p>
      </dgm:t>
    </dgm:pt>
    <dgm:pt modelId="{F3D3B2FA-4107-4E59-8541-199B0A963938}" type="parTrans" cxnId="{282C6B42-55B9-428F-A831-2DAA76F12624}">
      <dgm:prSet/>
      <dgm:spPr/>
      <dgm:t>
        <a:bodyPr/>
        <a:lstStyle/>
        <a:p>
          <a:endParaRPr lang="en-US"/>
        </a:p>
      </dgm:t>
    </dgm:pt>
    <dgm:pt modelId="{D5C66AB8-9791-477A-AB95-F98DA4CE97DC}" type="sibTrans" cxnId="{282C6B42-55B9-428F-A831-2DAA76F12624}">
      <dgm:prSet/>
      <dgm:spPr/>
      <dgm:t>
        <a:bodyPr/>
        <a:lstStyle/>
        <a:p>
          <a:endParaRPr lang="en-US"/>
        </a:p>
      </dgm:t>
    </dgm:pt>
    <dgm:pt modelId="{A94440C6-B3EA-47AC-A45D-793CBF0CB32A}">
      <dgm:prSet/>
      <dgm:spPr/>
      <dgm:t>
        <a:bodyPr/>
        <a:lstStyle/>
        <a:p>
          <a:r>
            <a:rPr lang="en-US" b="1" i="1"/>
            <a:t>Unstructured:</a:t>
          </a:r>
          <a:r>
            <a:rPr lang="en-US"/>
            <a:t> Unorganized data with an unknown schema. Ex: Audio, video files etc.</a:t>
          </a:r>
        </a:p>
      </dgm:t>
    </dgm:pt>
    <dgm:pt modelId="{7D976ED5-A55F-413B-B458-4B963FD11F41}" type="parTrans" cxnId="{8970CE4F-51AF-4328-9E55-E70F2934C64A}">
      <dgm:prSet/>
      <dgm:spPr/>
      <dgm:t>
        <a:bodyPr/>
        <a:lstStyle/>
        <a:p>
          <a:endParaRPr lang="en-US"/>
        </a:p>
      </dgm:t>
    </dgm:pt>
    <dgm:pt modelId="{78F71EC1-E9CE-4FB3-B37F-19DB2E970542}" type="sibTrans" cxnId="{8970CE4F-51AF-4328-9E55-E70F2934C64A}">
      <dgm:prSet/>
      <dgm:spPr/>
      <dgm:t>
        <a:bodyPr/>
        <a:lstStyle/>
        <a:p>
          <a:endParaRPr lang="en-US"/>
        </a:p>
      </dgm:t>
    </dgm:pt>
    <dgm:pt modelId="{55E806EE-211D-4192-A84F-A455413AFDED}" type="pres">
      <dgm:prSet presAssocID="{0F9A9294-B538-41F9-8125-7AA5CFBC9E37}" presName="root" presStyleCnt="0">
        <dgm:presLayoutVars>
          <dgm:dir/>
          <dgm:resizeHandles val="exact"/>
        </dgm:presLayoutVars>
      </dgm:prSet>
      <dgm:spPr/>
    </dgm:pt>
    <dgm:pt modelId="{1603F3D4-8BA1-4436-89F0-2ACD5E6D6C40}" type="pres">
      <dgm:prSet presAssocID="{CF28CE51-9E52-49FB-BB9E-21DCDF64CE8A}" presName="compNode" presStyleCnt="0"/>
      <dgm:spPr/>
    </dgm:pt>
    <dgm:pt modelId="{9B99A081-26E8-4329-AAB0-9CB6849CF423}" type="pres">
      <dgm:prSet presAssocID="{CF28CE51-9E52-49FB-BB9E-21DCDF64CE8A}" presName="bgRect" presStyleLbl="bgShp" presStyleIdx="0" presStyleCnt="4"/>
      <dgm:spPr/>
    </dgm:pt>
    <dgm:pt modelId="{7B2813AE-BA40-4547-AB18-3DCDEB19B01D}" type="pres">
      <dgm:prSet presAssocID="{CF28CE51-9E52-49FB-BB9E-21DCDF64CE8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215B4A3B-D7BD-4721-AF40-1F09D002032F}" type="pres">
      <dgm:prSet presAssocID="{CF28CE51-9E52-49FB-BB9E-21DCDF64CE8A}" presName="spaceRect" presStyleCnt="0"/>
      <dgm:spPr/>
    </dgm:pt>
    <dgm:pt modelId="{FB59A2D7-601F-412B-9854-3612DD862119}" type="pres">
      <dgm:prSet presAssocID="{CF28CE51-9E52-49FB-BB9E-21DCDF64CE8A}" presName="parTx" presStyleLbl="revTx" presStyleIdx="0" presStyleCnt="4">
        <dgm:presLayoutVars>
          <dgm:chMax val="0"/>
          <dgm:chPref val="0"/>
        </dgm:presLayoutVars>
      </dgm:prSet>
      <dgm:spPr/>
    </dgm:pt>
    <dgm:pt modelId="{2B0E6011-7143-4A03-B4DA-A29E77A914E6}" type="pres">
      <dgm:prSet presAssocID="{5894625E-0BD1-4476-B2F3-2D16AA5B243C}" presName="sibTrans" presStyleCnt="0"/>
      <dgm:spPr/>
    </dgm:pt>
    <dgm:pt modelId="{AD7880B0-518E-45F5-ABB5-346DB812C480}" type="pres">
      <dgm:prSet presAssocID="{71794CD9-FA3C-4B86-94B0-576E0DD25B49}" presName="compNode" presStyleCnt="0"/>
      <dgm:spPr/>
    </dgm:pt>
    <dgm:pt modelId="{37EC2F29-A5F9-4B92-9D9D-3DB22680446E}" type="pres">
      <dgm:prSet presAssocID="{71794CD9-FA3C-4B86-94B0-576E0DD25B49}" presName="bgRect" presStyleLbl="bgShp" presStyleIdx="1" presStyleCnt="4"/>
      <dgm:spPr/>
    </dgm:pt>
    <dgm:pt modelId="{16369AC9-7AD7-42BD-8804-6D27CFDC6D4E}" type="pres">
      <dgm:prSet presAssocID="{71794CD9-FA3C-4B86-94B0-576E0DD25B49}"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atabase"/>
        </a:ext>
      </dgm:extLst>
    </dgm:pt>
    <dgm:pt modelId="{F1B4EC67-9191-4379-935C-608F57942C22}" type="pres">
      <dgm:prSet presAssocID="{71794CD9-FA3C-4B86-94B0-576E0DD25B49}" presName="spaceRect" presStyleCnt="0"/>
      <dgm:spPr/>
    </dgm:pt>
    <dgm:pt modelId="{FA862871-2C61-442C-A2C3-B20D49539B51}" type="pres">
      <dgm:prSet presAssocID="{71794CD9-FA3C-4B86-94B0-576E0DD25B49}" presName="parTx" presStyleLbl="revTx" presStyleIdx="1" presStyleCnt="4">
        <dgm:presLayoutVars>
          <dgm:chMax val="0"/>
          <dgm:chPref val="0"/>
        </dgm:presLayoutVars>
      </dgm:prSet>
      <dgm:spPr/>
    </dgm:pt>
    <dgm:pt modelId="{A29449B4-D834-41BE-880B-DB99CC928BB5}" type="pres">
      <dgm:prSet presAssocID="{F56A45FB-F1C6-47D2-9249-A80B14F4D4F4}" presName="sibTrans" presStyleCnt="0"/>
      <dgm:spPr/>
    </dgm:pt>
    <dgm:pt modelId="{C45CDC2B-DF38-47D4-A418-E3E4AABE7525}" type="pres">
      <dgm:prSet presAssocID="{A5E90468-CF7C-414A-9EDC-50F21F5CF050}" presName="compNode" presStyleCnt="0"/>
      <dgm:spPr/>
    </dgm:pt>
    <dgm:pt modelId="{16592305-2F6F-46DC-A6A1-4901001EE454}" type="pres">
      <dgm:prSet presAssocID="{A5E90468-CF7C-414A-9EDC-50F21F5CF050}" presName="bgRect" presStyleLbl="bgShp" presStyleIdx="2" presStyleCnt="4"/>
      <dgm:spPr/>
    </dgm:pt>
    <dgm:pt modelId="{1B0C80CD-F2BF-4E9C-ABA0-D0868047F3DE}" type="pres">
      <dgm:prSet presAssocID="{A5E90468-CF7C-414A-9EDC-50F21F5CF05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lowchart"/>
        </a:ext>
      </dgm:extLst>
    </dgm:pt>
    <dgm:pt modelId="{AEE3DBE7-4B04-49D7-AF58-D110F8BB3EC5}" type="pres">
      <dgm:prSet presAssocID="{A5E90468-CF7C-414A-9EDC-50F21F5CF050}" presName="spaceRect" presStyleCnt="0"/>
      <dgm:spPr/>
    </dgm:pt>
    <dgm:pt modelId="{839BD425-CD53-4E5F-A98A-B4BA42BF68BC}" type="pres">
      <dgm:prSet presAssocID="{A5E90468-CF7C-414A-9EDC-50F21F5CF050}" presName="parTx" presStyleLbl="revTx" presStyleIdx="2" presStyleCnt="4">
        <dgm:presLayoutVars>
          <dgm:chMax val="0"/>
          <dgm:chPref val="0"/>
        </dgm:presLayoutVars>
      </dgm:prSet>
      <dgm:spPr/>
    </dgm:pt>
    <dgm:pt modelId="{61591EA5-F496-4CD5-8D33-AFB70A5982BE}" type="pres">
      <dgm:prSet presAssocID="{D5C66AB8-9791-477A-AB95-F98DA4CE97DC}" presName="sibTrans" presStyleCnt="0"/>
      <dgm:spPr/>
    </dgm:pt>
    <dgm:pt modelId="{B80A59CB-24CD-4629-A61C-473C79F68B10}" type="pres">
      <dgm:prSet presAssocID="{A94440C6-B3EA-47AC-A45D-793CBF0CB32A}" presName="compNode" presStyleCnt="0"/>
      <dgm:spPr/>
    </dgm:pt>
    <dgm:pt modelId="{9C67B72B-7E9B-47AF-B2C1-F8479ABFE042}" type="pres">
      <dgm:prSet presAssocID="{A94440C6-B3EA-47AC-A45D-793CBF0CB32A}" presName="bgRect" presStyleLbl="bgShp" presStyleIdx="3" presStyleCnt="4"/>
      <dgm:spPr/>
    </dgm:pt>
    <dgm:pt modelId="{824A8CFC-45BE-4C15-A173-9D0452B71ADF}" type="pres">
      <dgm:prSet presAssocID="{A94440C6-B3EA-47AC-A45D-793CBF0CB32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hredder"/>
        </a:ext>
      </dgm:extLst>
    </dgm:pt>
    <dgm:pt modelId="{AEEA3A2C-5C90-422B-A164-35723A9E7BDC}" type="pres">
      <dgm:prSet presAssocID="{A94440C6-B3EA-47AC-A45D-793CBF0CB32A}" presName="spaceRect" presStyleCnt="0"/>
      <dgm:spPr/>
    </dgm:pt>
    <dgm:pt modelId="{D14F1AA1-36D3-41D2-8ED8-63EE4A83E046}" type="pres">
      <dgm:prSet presAssocID="{A94440C6-B3EA-47AC-A45D-793CBF0CB32A}" presName="parTx" presStyleLbl="revTx" presStyleIdx="3" presStyleCnt="4">
        <dgm:presLayoutVars>
          <dgm:chMax val="0"/>
          <dgm:chPref val="0"/>
        </dgm:presLayoutVars>
      </dgm:prSet>
      <dgm:spPr/>
    </dgm:pt>
  </dgm:ptLst>
  <dgm:cxnLst>
    <dgm:cxn modelId="{8A242B28-3895-425B-873B-3CD6792E01F6}" srcId="{0F9A9294-B538-41F9-8125-7AA5CFBC9E37}" destId="{CF28CE51-9E52-49FB-BB9E-21DCDF64CE8A}" srcOrd="0" destOrd="0" parTransId="{1AC016D0-5138-480F-BAD7-1D23601EFC02}" sibTransId="{5894625E-0BD1-4476-B2F3-2D16AA5B243C}"/>
    <dgm:cxn modelId="{88041841-BF45-4A8A-A7E6-9F8EA72D701E}" type="presOf" srcId="{CF28CE51-9E52-49FB-BB9E-21DCDF64CE8A}" destId="{FB59A2D7-601F-412B-9854-3612DD862119}" srcOrd="0" destOrd="0" presId="urn:microsoft.com/office/officeart/2018/2/layout/IconVerticalSolidList"/>
    <dgm:cxn modelId="{20CFCE61-3A7D-464C-9245-E8712E02580D}" type="presOf" srcId="{71794CD9-FA3C-4B86-94B0-576E0DD25B49}" destId="{FA862871-2C61-442C-A2C3-B20D49539B51}" srcOrd="0" destOrd="0" presId="urn:microsoft.com/office/officeart/2018/2/layout/IconVerticalSolidList"/>
    <dgm:cxn modelId="{282C6B42-55B9-428F-A831-2DAA76F12624}" srcId="{0F9A9294-B538-41F9-8125-7AA5CFBC9E37}" destId="{A5E90468-CF7C-414A-9EDC-50F21F5CF050}" srcOrd="2" destOrd="0" parTransId="{F3D3B2FA-4107-4E59-8541-199B0A963938}" sibTransId="{D5C66AB8-9791-477A-AB95-F98DA4CE97DC}"/>
    <dgm:cxn modelId="{23DA0263-6FAF-4EB2-92A4-66D3C8F2922F}" srcId="{0F9A9294-B538-41F9-8125-7AA5CFBC9E37}" destId="{71794CD9-FA3C-4B86-94B0-576E0DD25B49}" srcOrd="1" destOrd="0" parTransId="{BBD0B2BD-D424-4CE1-8A85-7DCF13251282}" sibTransId="{F56A45FB-F1C6-47D2-9249-A80B14F4D4F4}"/>
    <dgm:cxn modelId="{8970CE4F-51AF-4328-9E55-E70F2934C64A}" srcId="{0F9A9294-B538-41F9-8125-7AA5CFBC9E37}" destId="{A94440C6-B3EA-47AC-A45D-793CBF0CB32A}" srcOrd="3" destOrd="0" parTransId="{7D976ED5-A55F-413B-B458-4B963FD11F41}" sibTransId="{78F71EC1-E9CE-4FB3-B37F-19DB2E970542}"/>
    <dgm:cxn modelId="{1DFC3287-3100-458A-AF43-8747450E9E67}" type="presOf" srcId="{A5E90468-CF7C-414A-9EDC-50F21F5CF050}" destId="{839BD425-CD53-4E5F-A98A-B4BA42BF68BC}" srcOrd="0" destOrd="0" presId="urn:microsoft.com/office/officeart/2018/2/layout/IconVerticalSolidList"/>
    <dgm:cxn modelId="{C6B38289-6E8D-466B-9F0B-2B2484DAFD7B}" type="presOf" srcId="{0F9A9294-B538-41F9-8125-7AA5CFBC9E37}" destId="{55E806EE-211D-4192-A84F-A455413AFDED}" srcOrd="0" destOrd="0" presId="urn:microsoft.com/office/officeart/2018/2/layout/IconVerticalSolidList"/>
    <dgm:cxn modelId="{3A38CA9E-5526-4356-98F3-17246208BA14}" type="presOf" srcId="{A94440C6-B3EA-47AC-A45D-793CBF0CB32A}" destId="{D14F1AA1-36D3-41D2-8ED8-63EE4A83E046}" srcOrd="0" destOrd="0" presId="urn:microsoft.com/office/officeart/2018/2/layout/IconVerticalSolidList"/>
    <dgm:cxn modelId="{DFE524E4-5F1C-4EB2-B72D-A90762D5AC59}" type="presParOf" srcId="{55E806EE-211D-4192-A84F-A455413AFDED}" destId="{1603F3D4-8BA1-4436-89F0-2ACD5E6D6C40}" srcOrd="0" destOrd="0" presId="urn:microsoft.com/office/officeart/2018/2/layout/IconVerticalSolidList"/>
    <dgm:cxn modelId="{A2F2DB1D-2D75-4310-B77E-7B85C1A90461}" type="presParOf" srcId="{1603F3D4-8BA1-4436-89F0-2ACD5E6D6C40}" destId="{9B99A081-26E8-4329-AAB0-9CB6849CF423}" srcOrd="0" destOrd="0" presId="urn:microsoft.com/office/officeart/2018/2/layout/IconVerticalSolidList"/>
    <dgm:cxn modelId="{EBE1B808-0676-46E3-8C95-435050D27DD7}" type="presParOf" srcId="{1603F3D4-8BA1-4436-89F0-2ACD5E6D6C40}" destId="{7B2813AE-BA40-4547-AB18-3DCDEB19B01D}" srcOrd="1" destOrd="0" presId="urn:microsoft.com/office/officeart/2018/2/layout/IconVerticalSolidList"/>
    <dgm:cxn modelId="{C2189181-61D9-4055-8EDE-A0CBF077DA97}" type="presParOf" srcId="{1603F3D4-8BA1-4436-89F0-2ACD5E6D6C40}" destId="{215B4A3B-D7BD-4721-AF40-1F09D002032F}" srcOrd="2" destOrd="0" presId="urn:microsoft.com/office/officeart/2018/2/layout/IconVerticalSolidList"/>
    <dgm:cxn modelId="{0816633D-D8E9-4E2D-9044-41FC847A35E8}" type="presParOf" srcId="{1603F3D4-8BA1-4436-89F0-2ACD5E6D6C40}" destId="{FB59A2D7-601F-412B-9854-3612DD862119}" srcOrd="3" destOrd="0" presId="urn:microsoft.com/office/officeart/2018/2/layout/IconVerticalSolidList"/>
    <dgm:cxn modelId="{0B62E1A0-1269-4006-A7B8-5DE268E46EFB}" type="presParOf" srcId="{55E806EE-211D-4192-A84F-A455413AFDED}" destId="{2B0E6011-7143-4A03-B4DA-A29E77A914E6}" srcOrd="1" destOrd="0" presId="urn:microsoft.com/office/officeart/2018/2/layout/IconVerticalSolidList"/>
    <dgm:cxn modelId="{52CABCF5-5AAE-4271-A53A-5EA6DAFCB981}" type="presParOf" srcId="{55E806EE-211D-4192-A84F-A455413AFDED}" destId="{AD7880B0-518E-45F5-ABB5-346DB812C480}" srcOrd="2" destOrd="0" presId="urn:microsoft.com/office/officeart/2018/2/layout/IconVerticalSolidList"/>
    <dgm:cxn modelId="{D61023A5-D61D-441F-BC0C-05440102A82A}" type="presParOf" srcId="{AD7880B0-518E-45F5-ABB5-346DB812C480}" destId="{37EC2F29-A5F9-4B92-9D9D-3DB22680446E}" srcOrd="0" destOrd="0" presId="urn:microsoft.com/office/officeart/2018/2/layout/IconVerticalSolidList"/>
    <dgm:cxn modelId="{A611A949-45D0-4122-BFB7-A94AE6390435}" type="presParOf" srcId="{AD7880B0-518E-45F5-ABB5-346DB812C480}" destId="{16369AC9-7AD7-42BD-8804-6D27CFDC6D4E}" srcOrd="1" destOrd="0" presId="urn:microsoft.com/office/officeart/2018/2/layout/IconVerticalSolidList"/>
    <dgm:cxn modelId="{1C4C0C0D-C84B-4DB0-809B-7926C4227534}" type="presParOf" srcId="{AD7880B0-518E-45F5-ABB5-346DB812C480}" destId="{F1B4EC67-9191-4379-935C-608F57942C22}" srcOrd="2" destOrd="0" presId="urn:microsoft.com/office/officeart/2018/2/layout/IconVerticalSolidList"/>
    <dgm:cxn modelId="{698CBBF5-E611-4E71-B64C-5745E2C8712B}" type="presParOf" srcId="{AD7880B0-518E-45F5-ABB5-346DB812C480}" destId="{FA862871-2C61-442C-A2C3-B20D49539B51}" srcOrd="3" destOrd="0" presId="urn:microsoft.com/office/officeart/2018/2/layout/IconVerticalSolidList"/>
    <dgm:cxn modelId="{EFDA40A6-C016-4D82-A458-19C52B805071}" type="presParOf" srcId="{55E806EE-211D-4192-A84F-A455413AFDED}" destId="{A29449B4-D834-41BE-880B-DB99CC928BB5}" srcOrd="3" destOrd="0" presId="urn:microsoft.com/office/officeart/2018/2/layout/IconVerticalSolidList"/>
    <dgm:cxn modelId="{68E64BE8-0F42-4A9D-B10D-64D024BE7624}" type="presParOf" srcId="{55E806EE-211D-4192-A84F-A455413AFDED}" destId="{C45CDC2B-DF38-47D4-A418-E3E4AABE7525}" srcOrd="4" destOrd="0" presId="urn:microsoft.com/office/officeart/2018/2/layout/IconVerticalSolidList"/>
    <dgm:cxn modelId="{00D33B72-5509-4205-8243-118DE8EC1210}" type="presParOf" srcId="{C45CDC2B-DF38-47D4-A418-E3E4AABE7525}" destId="{16592305-2F6F-46DC-A6A1-4901001EE454}" srcOrd="0" destOrd="0" presId="urn:microsoft.com/office/officeart/2018/2/layout/IconVerticalSolidList"/>
    <dgm:cxn modelId="{D52C5E63-ECEB-4F1E-9ED0-0073E35FEE17}" type="presParOf" srcId="{C45CDC2B-DF38-47D4-A418-E3E4AABE7525}" destId="{1B0C80CD-F2BF-4E9C-ABA0-D0868047F3DE}" srcOrd="1" destOrd="0" presId="urn:microsoft.com/office/officeart/2018/2/layout/IconVerticalSolidList"/>
    <dgm:cxn modelId="{937EF6DE-AF8E-4B0F-B9D0-229EDF8A5E19}" type="presParOf" srcId="{C45CDC2B-DF38-47D4-A418-E3E4AABE7525}" destId="{AEE3DBE7-4B04-49D7-AF58-D110F8BB3EC5}" srcOrd="2" destOrd="0" presId="urn:microsoft.com/office/officeart/2018/2/layout/IconVerticalSolidList"/>
    <dgm:cxn modelId="{3F966EE0-6CF0-47D9-AAB0-02B8AA3D81CB}" type="presParOf" srcId="{C45CDC2B-DF38-47D4-A418-E3E4AABE7525}" destId="{839BD425-CD53-4E5F-A98A-B4BA42BF68BC}" srcOrd="3" destOrd="0" presId="urn:microsoft.com/office/officeart/2018/2/layout/IconVerticalSolidList"/>
    <dgm:cxn modelId="{AE6A424D-3786-4295-B282-B474D2205369}" type="presParOf" srcId="{55E806EE-211D-4192-A84F-A455413AFDED}" destId="{61591EA5-F496-4CD5-8D33-AFB70A5982BE}" srcOrd="5" destOrd="0" presId="urn:microsoft.com/office/officeart/2018/2/layout/IconVerticalSolidList"/>
    <dgm:cxn modelId="{3DC52521-1215-483B-BA5E-55DB72A34861}" type="presParOf" srcId="{55E806EE-211D-4192-A84F-A455413AFDED}" destId="{B80A59CB-24CD-4629-A61C-473C79F68B10}" srcOrd="6" destOrd="0" presId="urn:microsoft.com/office/officeart/2018/2/layout/IconVerticalSolidList"/>
    <dgm:cxn modelId="{9A148D26-33A6-49C1-9A18-C40E37D8FAA1}" type="presParOf" srcId="{B80A59CB-24CD-4629-A61C-473C79F68B10}" destId="{9C67B72B-7E9B-47AF-B2C1-F8479ABFE042}" srcOrd="0" destOrd="0" presId="urn:microsoft.com/office/officeart/2018/2/layout/IconVerticalSolidList"/>
    <dgm:cxn modelId="{54A7AABF-CE48-4497-946B-A9ED78A528F7}" type="presParOf" srcId="{B80A59CB-24CD-4629-A61C-473C79F68B10}" destId="{824A8CFC-45BE-4C15-A173-9D0452B71ADF}" srcOrd="1" destOrd="0" presId="urn:microsoft.com/office/officeart/2018/2/layout/IconVerticalSolidList"/>
    <dgm:cxn modelId="{04920B66-5891-4A9D-8C9B-E0B897EC9BD6}" type="presParOf" srcId="{B80A59CB-24CD-4629-A61C-473C79F68B10}" destId="{AEEA3A2C-5C90-422B-A164-35723A9E7BDC}" srcOrd="2" destOrd="0" presId="urn:microsoft.com/office/officeart/2018/2/layout/IconVerticalSolidList"/>
    <dgm:cxn modelId="{8958B98F-C808-445A-8C90-DE41DEDE9A10}" type="presParOf" srcId="{B80A59CB-24CD-4629-A61C-473C79F68B10}" destId="{D14F1AA1-36D3-41D2-8ED8-63EE4A83E04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BF5B7A7-5E78-4342-A006-829097746403}"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E65CC40E-A43F-4CF6-A7F3-CF03B8D615DC}">
      <dgm:prSet/>
      <dgm:spPr/>
      <dgm:t>
        <a:bodyPr/>
        <a:lstStyle/>
        <a:p>
          <a:pPr>
            <a:lnSpc>
              <a:spcPct val="100000"/>
            </a:lnSpc>
          </a:pPr>
          <a:r>
            <a:rPr lang="en-US"/>
            <a:t>Storing Exponentially growing huge datasets.</a:t>
          </a:r>
        </a:p>
      </dgm:t>
    </dgm:pt>
    <dgm:pt modelId="{0F32AAFF-4CC7-43BA-B5C9-103A3F8DDDAD}" type="parTrans" cxnId="{29D3D9A5-3C17-47DA-986B-96CEB40C5065}">
      <dgm:prSet/>
      <dgm:spPr/>
      <dgm:t>
        <a:bodyPr/>
        <a:lstStyle/>
        <a:p>
          <a:endParaRPr lang="en-US"/>
        </a:p>
      </dgm:t>
    </dgm:pt>
    <dgm:pt modelId="{8BB7B2B4-D814-4C53-812E-9A879FC52CAD}" type="sibTrans" cxnId="{29D3D9A5-3C17-47DA-986B-96CEB40C5065}">
      <dgm:prSet/>
      <dgm:spPr/>
      <dgm:t>
        <a:bodyPr/>
        <a:lstStyle/>
        <a:p>
          <a:endParaRPr lang="en-US"/>
        </a:p>
      </dgm:t>
    </dgm:pt>
    <dgm:pt modelId="{F30BA16F-292F-443E-8C3B-293C2C16E5BA}">
      <dgm:prSet/>
      <dgm:spPr/>
      <dgm:t>
        <a:bodyPr/>
        <a:lstStyle/>
        <a:p>
          <a:pPr>
            <a:lnSpc>
              <a:spcPct val="100000"/>
            </a:lnSpc>
          </a:pPr>
          <a:r>
            <a:rPr lang="en-US"/>
            <a:t>Solution could be Distributed File System.</a:t>
          </a:r>
        </a:p>
      </dgm:t>
    </dgm:pt>
    <dgm:pt modelId="{912AE910-AAC8-4A72-A895-B66390454E28}" type="parTrans" cxnId="{DEBD3E5B-C885-49BD-9776-A583148D7378}">
      <dgm:prSet/>
      <dgm:spPr/>
      <dgm:t>
        <a:bodyPr/>
        <a:lstStyle/>
        <a:p>
          <a:endParaRPr lang="en-US"/>
        </a:p>
      </dgm:t>
    </dgm:pt>
    <dgm:pt modelId="{31C670FD-0303-410C-A6F4-20551B771329}" type="sibTrans" cxnId="{DEBD3E5B-C885-49BD-9776-A583148D7378}">
      <dgm:prSet/>
      <dgm:spPr/>
      <dgm:t>
        <a:bodyPr/>
        <a:lstStyle/>
        <a:p>
          <a:endParaRPr lang="en-US"/>
        </a:p>
      </dgm:t>
    </dgm:pt>
    <dgm:pt modelId="{072EA572-FDD4-44FA-B34A-6931EE992082}">
      <dgm:prSet/>
      <dgm:spPr/>
      <dgm:t>
        <a:bodyPr/>
        <a:lstStyle/>
        <a:p>
          <a:pPr>
            <a:lnSpc>
              <a:spcPct val="100000"/>
            </a:lnSpc>
          </a:pPr>
          <a:r>
            <a:rPr lang="en-US"/>
            <a:t>Processing data having complex Structure.</a:t>
          </a:r>
        </a:p>
      </dgm:t>
    </dgm:pt>
    <dgm:pt modelId="{75A3F5FB-FC92-4F30-B454-B64F8ED3A609}" type="parTrans" cxnId="{AFD58128-C3AA-47E9-ACD7-2F28D052DC81}">
      <dgm:prSet/>
      <dgm:spPr/>
      <dgm:t>
        <a:bodyPr/>
        <a:lstStyle/>
        <a:p>
          <a:endParaRPr lang="en-US"/>
        </a:p>
      </dgm:t>
    </dgm:pt>
    <dgm:pt modelId="{5193EB8E-EA6A-45D4-8488-5024B32F79CA}" type="sibTrans" cxnId="{AFD58128-C3AA-47E9-ACD7-2F28D052DC81}">
      <dgm:prSet/>
      <dgm:spPr/>
      <dgm:t>
        <a:bodyPr/>
        <a:lstStyle/>
        <a:p>
          <a:endParaRPr lang="en-US"/>
        </a:p>
      </dgm:t>
    </dgm:pt>
    <dgm:pt modelId="{33DFE635-16DF-47C5-BFBE-826FFCA871F6}">
      <dgm:prSet/>
      <dgm:spPr/>
      <dgm:t>
        <a:bodyPr/>
        <a:lstStyle/>
        <a:p>
          <a:pPr>
            <a:lnSpc>
              <a:spcPct val="100000"/>
            </a:lnSpc>
          </a:pPr>
          <a:r>
            <a:rPr lang="en-US"/>
            <a:t>Data could be structured, unstructured or semi-structured</a:t>
          </a:r>
        </a:p>
      </dgm:t>
    </dgm:pt>
    <dgm:pt modelId="{5927FEFB-33E7-4BB7-81F1-4F2E75014C43}" type="parTrans" cxnId="{3CB6868A-B446-487D-9587-913C9AD6BF8F}">
      <dgm:prSet/>
      <dgm:spPr/>
      <dgm:t>
        <a:bodyPr/>
        <a:lstStyle/>
        <a:p>
          <a:endParaRPr lang="en-US"/>
        </a:p>
      </dgm:t>
    </dgm:pt>
    <dgm:pt modelId="{93DAE812-513A-458C-991B-AB2BD807EAB4}" type="sibTrans" cxnId="{3CB6868A-B446-487D-9587-913C9AD6BF8F}">
      <dgm:prSet/>
      <dgm:spPr/>
      <dgm:t>
        <a:bodyPr/>
        <a:lstStyle/>
        <a:p>
          <a:endParaRPr lang="en-US"/>
        </a:p>
      </dgm:t>
    </dgm:pt>
    <dgm:pt modelId="{9B61D947-84FC-4AB6-AD63-823300327AB9}">
      <dgm:prSet/>
      <dgm:spPr/>
      <dgm:t>
        <a:bodyPr/>
        <a:lstStyle/>
        <a:p>
          <a:pPr>
            <a:lnSpc>
              <a:spcPct val="100000"/>
            </a:lnSpc>
          </a:pPr>
          <a:r>
            <a:rPr lang="en-US"/>
            <a:t>Processing data faster</a:t>
          </a:r>
        </a:p>
      </dgm:t>
    </dgm:pt>
    <dgm:pt modelId="{050C89A6-DF48-449C-96ED-7130BFF65E05}" type="parTrans" cxnId="{FFFA2691-14CF-4411-AEE6-EEF18BA8CA4D}">
      <dgm:prSet/>
      <dgm:spPr/>
      <dgm:t>
        <a:bodyPr/>
        <a:lstStyle/>
        <a:p>
          <a:endParaRPr lang="en-US"/>
        </a:p>
      </dgm:t>
    </dgm:pt>
    <dgm:pt modelId="{436F9CE7-45FE-4EF4-8D80-82A42F14D9A8}" type="sibTrans" cxnId="{FFFA2691-14CF-4411-AEE6-EEF18BA8CA4D}">
      <dgm:prSet/>
      <dgm:spPr/>
      <dgm:t>
        <a:bodyPr/>
        <a:lstStyle/>
        <a:p>
          <a:endParaRPr lang="en-US"/>
        </a:p>
      </dgm:t>
    </dgm:pt>
    <dgm:pt modelId="{5923051E-452E-427A-BF6A-42B074C6993B}">
      <dgm:prSet/>
      <dgm:spPr/>
      <dgm:t>
        <a:bodyPr/>
        <a:lstStyle/>
        <a:p>
          <a:pPr>
            <a:lnSpc>
              <a:spcPct val="100000"/>
            </a:lnSpc>
          </a:pPr>
          <a:r>
            <a:rPr lang="en-US"/>
            <a:t>Size of hard disk has been increased but transfer speed has not increased at that rate.</a:t>
          </a:r>
        </a:p>
      </dgm:t>
    </dgm:pt>
    <dgm:pt modelId="{D1B37B68-4BB4-4C90-9CF5-470A2347F5D3}" type="parTrans" cxnId="{16A358FC-B70E-4603-914C-658397F799B8}">
      <dgm:prSet/>
      <dgm:spPr/>
      <dgm:t>
        <a:bodyPr/>
        <a:lstStyle/>
        <a:p>
          <a:endParaRPr lang="en-US"/>
        </a:p>
      </dgm:t>
    </dgm:pt>
    <dgm:pt modelId="{07C6A4C0-8C34-4F31-8A95-A228E04161D4}" type="sibTrans" cxnId="{16A358FC-B70E-4603-914C-658397F799B8}">
      <dgm:prSet/>
      <dgm:spPr/>
      <dgm:t>
        <a:bodyPr/>
        <a:lstStyle/>
        <a:p>
          <a:endParaRPr lang="en-US"/>
        </a:p>
      </dgm:t>
    </dgm:pt>
    <dgm:pt modelId="{143B547C-820C-42F7-AB53-D362BCFE3A37}" type="pres">
      <dgm:prSet presAssocID="{1BF5B7A7-5E78-4342-A006-829097746403}" presName="root" presStyleCnt="0">
        <dgm:presLayoutVars>
          <dgm:dir/>
          <dgm:resizeHandles val="exact"/>
        </dgm:presLayoutVars>
      </dgm:prSet>
      <dgm:spPr/>
    </dgm:pt>
    <dgm:pt modelId="{F22E2007-CDE5-429C-8786-629763CCD283}" type="pres">
      <dgm:prSet presAssocID="{E65CC40E-A43F-4CF6-A7F3-CF03B8D615DC}" presName="compNode" presStyleCnt="0"/>
      <dgm:spPr/>
    </dgm:pt>
    <dgm:pt modelId="{24B0B444-A41A-40B4-96E3-D4F4775191BD}" type="pres">
      <dgm:prSet presAssocID="{E65CC40E-A43F-4CF6-A7F3-CF03B8D615DC}" presName="bgRect" presStyleLbl="bgShp" presStyleIdx="0" presStyleCnt="3"/>
      <dgm:spPr/>
    </dgm:pt>
    <dgm:pt modelId="{36B9F631-5536-42B1-B234-B291025A9FE8}" type="pres">
      <dgm:prSet presAssocID="{E65CC40E-A43F-4CF6-A7F3-CF03B8D615D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Database"/>
        </a:ext>
      </dgm:extLst>
    </dgm:pt>
    <dgm:pt modelId="{7B539570-0F65-4E79-9583-298674549192}" type="pres">
      <dgm:prSet presAssocID="{E65CC40E-A43F-4CF6-A7F3-CF03B8D615DC}" presName="spaceRect" presStyleCnt="0"/>
      <dgm:spPr/>
    </dgm:pt>
    <dgm:pt modelId="{A6321386-6E9A-42CA-9422-8F4E9AED0581}" type="pres">
      <dgm:prSet presAssocID="{E65CC40E-A43F-4CF6-A7F3-CF03B8D615DC}" presName="parTx" presStyleLbl="revTx" presStyleIdx="0" presStyleCnt="6">
        <dgm:presLayoutVars>
          <dgm:chMax val="0"/>
          <dgm:chPref val="0"/>
        </dgm:presLayoutVars>
      </dgm:prSet>
      <dgm:spPr/>
    </dgm:pt>
    <dgm:pt modelId="{FC0E60CA-0287-4BA6-9BF0-EE2713AC4C9B}" type="pres">
      <dgm:prSet presAssocID="{E65CC40E-A43F-4CF6-A7F3-CF03B8D615DC}" presName="desTx" presStyleLbl="revTx" presStyleIdx="1" presStyleCnt="6">
        <dgm:presLayoutVars/>
      </dgm:prSet>
      <dgm:spPr/>
    </dgm:pt>
    <dgm:pt modelId="{F5F96176-BEDA-4F00-9D80-D8E9D58D0A69}" type="pres">
      <dgm:prSet presAssocID="{8BB7B2B4-D814-4C53-812E-9A879FC52CAD}" presName="sibTrans" presStyleCnt="0"/>
      <dgm:spPr/>
    </dgm:pt>
    <dgm:pt modelId="{E37E43B6-DBD7-4630-BE6A-266B2C01A6C5}" type="pres">
      <dgm:prSet presAssocID="{072EA572-FDD4-44FA-B34A-6931EE992082}" presName="compNode" presStyleCnt="0"/>
      <dgm:spPr/>
    </dgm:pt>
    <dgm:pt modelId="{1CE0DF7B-313E-4BF3-B3F4-B5271C7250CE}" type="pres">
      <dgm:prSet presAssocID="{072EA572-FDD4-44FA-B34A-6931EE992082}" presName="bgRect" presStyleLbl="bgShp" presStyleIdx="1" presStyleCnt="3"/>
      <dgm:spPr/>
    </dgm:pt>
    <dgm:pt modelId="{FD00744E-05A6-468C-8085-B86C2A8E5AF6}" type="pres">
      <dgm:prSet presAssocID="{072EA572-FDD4-44FA-B34A-6931EE992082}"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Hierarchy"/>
        </a:ext>
      </dgm:extLst>
    </dgm:pt>
    <dgm:pt modelId="{5285F0B4-52B2-4CB0-9B94-F6350E931240}" type="pres">
      <dgm:prSet presAssocID="{072EA572-FDD4-44FA-B34A-6931EE992082}" presName="spaceRect" presStyleCnt="0"/>
      <dgm:spPr/>
    </dgm:pt>
    <dgm:pt modelId="{0F2ED64A-7BDC-4F9A-9D8B-C2E2F86F544D}" type="pres">
      <dgm:prSet presAssocID="{072EA572-FDD4-44FA-B34A-6931EE992082}" presName="parTx" presStyleLbl="revTx" presStyleIdx="2" presStyleCnt="6">
        <dgm:presLayoutVars>
          <dgm:chMax val="0"/>
          <dgm:chPref val="0"/>
        </dgm:presLayoutVars>
      </dgm:prSet>
      <dgm:spPr/>
    </dgm:pt>
    <dgm:pt modelId="{F77CD8FD-79E7-4B87-A688-34166750F004}" type="pres">
      <dgm:prSet presAssocID="{072EA572-FDD4-44FA-B34A-6931EE992082}" presName="desTx" presStyleLbl="revTx" presStyleIdx="3" presStyleCnt="6">
        <dgm:presLayoutVars/>
      </dgm:prSet>
      <dgm:spPr/>
    </dgm:pt>
    <dgm:pt modelId="{29D86317-2DC2-4301-BC1F-7AA1044F41A7}" type="pres">
      <dgm:prSet presAssocID="{5193EB8E-EA6A-45D4-8488-5024B32F79CA}" presName="sibTrans" presStyleCnt="0"/>
      <dgm:spPr/>
    </dgm:pt>
    <dgm:pt modelId="{B3AC649F-B3AC-4CF4-BA00-3C4618EE274C}" type="pres">
      <dgm:prSet presAssocID="{9B61D947-84FC-4AB6-AD63-823300327AB9}" presName="compNode" presStyleCnt="0"/>
      <dgm:spPr/>
    </dgm:pt>
    <dgm:pt modelId="{68AA4A57-E447-490A-93E4-72A3EBE6B871}" type="pres">
      <dgm:prSet presAssocID="{9B61D947-84FC-4AB6-AD63-823300327AB9}" presName="bgRect" presStyleLbl="bgShp" presStyleIdx="2" presStyleCnt="3"/>
      <dgm:spPr/>
    </dgm:pt>
    <dgm:pt modelId="{37345F11-10BB-4EA2-82F5-0A7D5FD9242B}" type="pres">
      <dgm:prSet presAssocID="{9B61D947-84FC-4AB6-AD63-823300327AB9}"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isk"/>
        </a:ext>
      </dgm:extLst>
    </dgm:pt>
    <dgm:pt modelId="{CEA07B7E-7E27-40E4-B71A-7C7EE2277776}" type="pres">
      <dgm:prSet presAssocID="{9B61D947-84FC-4AB6-AD63-823300327AB9}" presName="spaceRect" presStyleCnt="0"/>
      <dgm:spPr/>
    </dgm:pt>
    <dgm:pt modelId="{925913E9-C281-4FB3-AF25-D84DE55228C1}" type="pres">
      <dgm:prSet presAssocID="{9B61D947-84FC-4AB6-AD63-823300327AB9}" presName="parTx" presStyleLbl="revTx" presStyleIdx="4" presStyleCnt="6">
        <dgm:presLayoutVars>
          <dgm:chMax val="0"/>
          <dgm:chPref val="0"/>
        </dgm:presLayoutVars>
      </dgm:prSet>
      <dgm:spPr/>
    </dgm:pt>
    <dgm:pt modelId="{BADF896C-4701-4FD1-9181-F26AEDD1F2B3}" type="pres">
      <dgm:prSet presAssocID="{9B61D947-84FC-4AB6-AD63-823300327AB9}" presName="desTx" presStyleLbl="revTx" presStyleIdx="5" presStyleCnt="6">
        <dgm:presLayoutVars/>
      </dgm:prSet>
      <dgm:spPr/>
    </dgm:pt>
  </dgm:ptLst>
  <dgm:cxnLst>
    <dgm:cxn modelId="{5767F001-FB6C-4697-8862-A67550D41441}" type="presOf" srcId="{9B61D947-84FC-4AB6-AD63-823300327AB9}" destId="{925913E9-C281-4FB3-AF25-D84DE55228C1}" srcOrd="0" destOrd="0" presId="urn:microsoft.com/office/officeart/2018/2/layout/IconVerticalSolidList"/>
    <dgm:cxn modelId="{508D0107-49DC-44BD-9AC6-2B2A31B18DBE}" type="presOf" srcId="{F30BA16F-292F-443E-8C3B-293C2C16E5BA}" destId="{FC0E60CA-0287-4BA6-9BF0-EE2713AC4C9B}" srcOrd="0" destOrd="0" presId="urn:microsoft.com/office/officeart/2018/2/layout/IconVerticalSolidList"/>
    <dgm:cxn modelId="{25B9DA17-D6E4-4966-BE17-0949AB86352D}" type="presOf" srcId="{E65CC40E-A43F-4CF6-A7F3-CF03B8D615DC}" destId="{A6321386-6E9A-42CA-9422-8F4E9AED0581}" srcOrd="0" destOrd="0" presId="urn:microsoft.com/office/officeart/2018/2/layout/IconVerticalSolidList"/>
    <dgm:cxn modelId="{AFD58128-C3AA-47E9-ACD7-2F28D052DC81}" srcId="{1BF5B7A7-5E78-4342-A006-829097746403}" destId="{072EA572-FDD4-44FA-B34A-6931EE992082}" srcOrd="1" destOrd="0" parTransId="{75A3F5FB-FC92-4F30-B454-B64F8ED3A609}" sibTransId="{5193EB8E-EA6A-45D4-8488-5024B32F79CA}"/>
    <dgm:cxn modelId="{077F413C-EBD0-4EC0-BE25-F068602BBF75}" type="presOf" srcId="{1BF5B7A7-5E78-4342-A006-829097746403}" destId="{143B547C-820C-42F7-AB53-D362BCFE3A37}" srcOrd="0" destOrd="0" presId="urn:microsoft.com/office/officeart/2018/2/layout/IconVerticalSolidList"/>
    <dgm:cxn modelId="{DEBD3E5B-C885-49BD-9776-A583148D7378}" srcId="{E65CC40E-A43F-4CF6-A7F3-CF03B8D615DC}" destId="{F30BA16F-292F-443E-8C3B-293C2C16E5BA}" srcOrd="0" destOrd="0" parTransId="{912AE910-AAC8-4A72-A895-B66390454E28}" sibTransId="{31C670FD-0303-410C-A6F4-20551B771329}"/>
    <dgm:cxn modelId="{AD839368-79D3-42B0-A8DF-7B29DBDB5C5F}" type="presOf" srcId="{072EA572-FDD4-44FA-B34A-6931EE992082}" destId="{0F2ED64A-7BDC-4F9A-9D8B-C2E2F86F544D}" srcOrd="0" destOrd="0" presId="urn:microsoft.com/office/officeart/2018/2/layout/IconVerticalSolidList"/>
    <dgm:cxn modelId="{3CB6868A-B446-487D-9587-913C9AD6BF8F}" srcId="{072EA572-FDD4-44FA-B34A-6931EE992082}" destId="{33DFE635-16DF-47C5-BFBE-826FFCA871F6}" srcOrd="0" destOrd="0" parTransId="{5927FEFB-33E7-4BB7-81F1-4F2E75014C43}" sibTransId="{93DAE812-513A-458C-991B-AB2BD807EAB4}"/>
    <dgm:cxn modelId="{FFFA2691-14CF-4411-AEE6-EEF18BA8CA4D}" srcId="{1BF5B7A7-5E78-4342-A006-829097746403}" destId="{9B61D947-84FC-4AB6-AD63-823300327AB9}" srcOrd="2" destOrd="0" parTransId="{050C89A6-DF48-449C-96ED-7130BFF65E05}" sibTransId="{436F9CE7-45FE-4EF4-8D80-82A42F14D9A8}"/>
    <dgm:cxn modelId="{29D3D9A5-3C17-47DA-986B-96CEB40C5065}" srcId="{1BF5B7A7-5E78-4342-A006-829097746403}" destId="{E65CC40E-A43F-4CF6-A7F3-CF03B8D615DC}" srcOrd="0" destOrd="0" parTransId="{0F32AAFF-4CC7-43BA-B5C9-103A3F8DDDAD}" sibTransId="{8BB7B2B4-D814-4C53-812E-9A879FC52CAD}"/>
    <dgm:cxn modelId="{5F4C22E5-899B-408C-98E8-1A903DB0F414}" type="presOf" srcId="{33DFE635-16DF-47C5-BFBE-826FFCA871F6}" destId="{F77CD8FD-79E7-4B87-A688-34166750F004}" srcOrd="0" destOrd="0" presId="urn:microsoft.com/office/officeart/2018/2/layout/IconVerticalSolidList"/>
    <dgm:cxn modelId="{C8286DF1-1939-45AB-BA07-6030A72E437B}" type="presOf" srcId="{5923051E-452E-427A-BF6A-42B074C6993B}" destId="{BADF896C-4701-4FD1-9181-F26AEDD1F2B3}" srcOrd="0" destOrd="0" presId="urn:microsoft.com/office/officeart/2018/2/layout/IconVerticalSolidList"/>
    <dgm:cxn modelId="{16A358FC-B70E-4603-914C-658397F799B8}" srcId="{9B61D947-84FC-4AB6-AD63-823300327AB9}" destId="{5923051E-452E-427A-BF6A-42B074C6993B}" srcOrd="0" destOrd="0" parTransId="{D1B37B68-4BB4-4C90-9CF5-470A2347F5D3}" sibTransId="{07C6A4C0-8C34-4F31-8A95-A228E04161D4}"/>
    <dgm:cxn modelId="{C8F88636-5975-4E9E-843C-6754085C766E}" type="presParOf" srcId="{143B547C-820C-42F7-AB53-D362BCFE3A37}" destId="{F22E2007-CDE5-429C-8786-629763CCD283}" srcOrd="0" destOrd="0" presId="urn:microsoft.com/office/officeart/2018/2/layout/IconVerticalSolidList"/>
    <dgm:cxn modelId="{E981615C-2808-4B95-B8F5-8577D103D82F}" type="presParOf" srcId="{F22E2007-CDE5-429C-8786-629763CCD283}" destId="{24B0B444-A41A-40B4-96E3-D4F4775191BD}" srcOrd="0" destOrd="0" presId="urn:microsoft.com/office/officeart/2018/2/layout/IconVerticalSolidList"/>
    <dgm:cxn modelId="{73E30B56-4C50-411F-92D9-45554EF011AC}" type="presParOf" srcId="{F22E2007-CDE5-429C-8786-629763CCD283}" destId="{36B9F631-5536-42B1-B234-B291025A9FE8}" srcOrd="1" destOrd="0" presId="urn:microsoft.com/office/officeart/2018/2/layout/IconVerticalSolidList"/>
    <dgm:cxn modelId="{F4057870-9D7A-42DE-81D6-F8947730D8FF}" type="presParOf" srcId="{F22E2007-CDE5-429C-8786-629763CCD283}" destId="{7B539570-0F65-4E79-9583-298674549192}" srcOrd="2" destOrd="0" presId="urn:microsoft.com/office/officeart/2018/2/layout/IconVerticalSolidList"/>
    <dgm:cxn modelId="{AF598FEB-CE5C-4C84-8374-6E5A07061667}" type="presParOf" srcId="{F22E2007-CDE5-429C-8786-629763CCD283}" destId="{A6321386-6E9A-42CA-9422-8F4E9AED0581}" srcOrd="3" destOrd="0" presId="urn:microsoft.com/office/officeart/2018/2/layout/IconVerticalSolidList"/>
    <dgm:cxn modelId="{3BE7E089-E622-4F79-BA42-9BE3A50C74E0}" type="presParOf" srcId="{F22E2007-CDE5-429C-8786-629763CCD283}" destId="{FC0E60CA-0287-4BA6-9BF0-EE2713AC4C9B}" srcOrd="4" destOrd="0" presId="urn:microsoft.com/office/officeart/2018/2/layout/IconVerticalSolidList"/>
    <dgm:cxn modelId="{D07BC3E6-ECEB-4B40-8D44-5640B23D3459}" type="presParOf" srcId="{143B547C-820C-42F7-AB53-D362BCFE3A37}" destId="{F5F96176-BEDA-4F00-9D80-D8E9D58D0A69}" srcOrd="1" destOrd="0" presId="urn:microsoft.com/office/officeart/2018/2/layout/IconVerticalSolidList"/>
    <dgm:cxn modelId="{29E47183-F129-4E4E-9804-0E67FB1C9474}" type="presParOf" srcId="{143B547C-820C-42F7-AB53-D362BCFE3A37}" destId="{E37E43B6-DBD7-4630-BE6A-266B2C01A6C5}" srcOrd="2" destOrd="0" presId="urn:microsoft.com/office/officeart/2018/2/layout/IconVerticalSolidList"/>
    <dgm:cxn modelId="{AAE4E6BD-46B6-47C6-A292-4323C4534830}" type="presParOf" srcId="{E37E43B6-DBD7-4630-BE6A-266B2C01A6C5}" destId="{1CE0DF7B-313E-4BF3-B3F4-B5271C7250CE}" srcOrd="0" destOrd="0" presId="urn:microsoft.com/office/officeart/2018/2/layout/IconVerticalSolidList"/>
    <dgm:cxn modelId="{EDFF60E6-1216-4D0A-B90C-C1B8087B5149}" type="presParOf" srcId="{E37E43B6-DBD7-4630-BE6A-266B2C01A6C5}" destId="{FD00744E-05A6-468C-8085-B86C2A8E5AF6}" srcOrd="1" destOrd="0" presId="urn:microsoft.com/office/officeart/2018/2/layout/IconVerticalSolidList"/>
    <dgm:cxn modelId="{D1F4D5E6-4A6A-4D45-8711-C31825A03507}" type="presParOf" srcId="{E37E43B6-DBD7-4630-BE6A-266B2C01A6C5}" destId="{5285F0B4-52B2-4CB0-9B94-F6350E931240}" srcOrd="2" destOrd="0" presId="urn:microsoft.com/office/officeart/2018/2/layout/IconVerticalSolidList"/>
    <dgm:cxn modelId="{C99D0FC4-926C-412E-AEC4-4CEAAAF95E4E}" type="presParOf" srcId="{E37E43B6-DBD7-4630-BE6A-266B2C01A6C5}" destId="{0F2ED64A-7BDC-4F9A-9D8B-C2E2F86F544D}" srcOrd="3" destOrd="0" presId="urn:microsoft.com/office/officeart/2018/2/layout/IconVerticalSolidList"/>
    <dgm:cxn modelId="{EB2FD1DC-FD49-4166-91EE-1C3CB6FAE9F1}" type="presParOf" srcId="{E37E43B6-DBD7-4630-BE6A-266B2C01A6C5}" destId="{F77CD8FD-79E7-4B87-A688-34166750F004}" srcOrd="4" destOrd="0" presId="urn:microsoft.com/office/officeart/2018/2/layout/IconVerticalSolidList"/>
    <dgm:cxn modelId="{49BFA698-8523-4246-B0E9-D8B88CE83DEF}" type="presParOf" srcId="{143B547C-820C-42F7-AB53-D362BCFE3A37}" destId="{29D86317-2DC2-4301-BC1F-7AA1044F41A7}" srcOrd="3" destOrd="0" presId="urn:microsoft.com/office/officeart/2018/2/layout/IconVerticalSolidList"/>
    <dgm:cxn modelId="{3B1B428F-1AF8-48D3-A524-15B2C7E044F0}" type="presParOf" srcId="{143B547C-820C-42F7-AB53-D362BCFE3A37}" destId="{B3AC649F-B3AC-4CF4-BA00-3C4618EE274C}" srcOrd="4" destOrd="0" presId="urn:microsoft.com/office/officeart/2018/2/layout/IconVerticalSolidList"/>
    <dgm:cxn modelId="{1FA4AEE1-3DBD-4412-AD98-FC642EF28A5E}" type="presParOf" srcId="{B3AC649F-B3AC-4CF4-BA00-3C4618EE274C}" destId="{68AA4A57-E447-490A-93E4-72A3EBE6B871}" srcOrd="0" destOrd="0" presId="urn:microsoft.com/office/officeart/2018/2/layout/IconVerticalSolidList"/>
    <dgm:cxn modelId="{5CA35DC8-D154-42D7-A33E-560E0B0C53BC}" type="presParOf" srcId="{B3AC649F-B3AC-4CF4-BA00-3C4618EE274C}" destId="{37345F11-10BB-4EA2-82F5-0A7D5FD9242B}" srcOrd="1" destOrd="0" presId="urn:microsoft.com/office/officeart/2018/2/layout/IconVerticalSolidList"/>
    <dgm:cxn modelId="{4D0D3256-B45D-438C-A8B3-E1F68C19DE21}" type="presParOf" srcId="{B3AC649F-B3AC-4CF4-BA00-3C4618EE274C}" destId="{CEA07B7E-7E27-40E4-B71A-7C7EE2277776}" srcOrd="2" destOrd="0" presId="urn:microsoft.com/office/officeart/2018/2/layout/IconVerticalSolidList"/>
    <dgm:cxn modelId="{930CEFAC-5B1E-44FA-843B-E86A9EEAFD0D}" type="presParOf" srcId="{B3AC649F-B3AC-4CF4-BA00-3C4618EE274C}" destId="{925913E9-C281-4FB3-AF25-D84DE55228C1}" srcOrd="3" destOrd="0" presId="urn:microsoft.com/office/officeart/2018/2/layout/IconVerticalSolidList"/>
    <dgm:cxn modelId="{75BDE32C-B860-4F11-884F-C65E93753D70}" type="presParOf" srcId="{B3AC649F-B3AC-4CF4-BA00-3C4618EE274C}" destId="{BADF896C-4701-4FD1-9181-F26AEDD1F2B3}" srcOrd="4"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52F89D-C5D8-41B6-9996-0DC4E4254F14}"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2B201131-D892-4D4D-8A5A-014E56E03D0E}">
      <dgm:prSet/>
      <dgm:spPr/>
      <dgm:t>
        <a:bodyPr/>
        <a:lstStyle/>
        <a:p>
          <a:r>
            <a:rPr lang="en-US"/>
            <a:t>Install and work with Hadoop installation with </a:t>
          </a:r>
          <a:r>
            <a:rPr lang="en-US" b="1"/>
            <a:t>Hortonworks </a:t>
          </a:r>
          <a:r>
            <a:rPr lang="en-US"/>
            <a:t>and the </a:t>
          </a:r>
          <a:r>
            <a:rPr lang="en-US" b="1"/>
            <a:t>Ambari </a:t>
          </a:r>
          <a:r>
            <a:rPr lang="en-US"/>
            <a:t>UI</a:t>
          </a:r>
        </a:p>
      </dgm:t>
    </dgm:pt>
    <dgm:pt modelId="{8A54992B-CA05-4262-BE54-EC29302FCDE9}" type="parTrans" cxnId="{CE426CFF-A8FF-4194-86AD-FEFD41F3EFA2}">
      <dgm:prSet/>
      <dgm:spPr/>
      <dgm:t>
        <a:bodyPr/>
        <a:lstStyle/>
        <a:p>
          <a:endParaRPr lang="en-US"/>
        </a:p>
      </dgm:t>
    </dgm:pt>
    <dgm:pt modelId="{516EBF3E-6953-4417-8852-BFFEA443126F}" type="sibTrans" cxnId="{CE426CFF-A8FF-4194-86AD-FEFD41F3EFA2}">
      <dgm:prSet/>
      <dgm:spPr/>
      <dgm:t>
        <a:bodyPr/>
        <a:lstStyle/>
        <a:p>
          <a:endParaRPr lang="en-US"/>
        </a:p>
      </dgm:t>
    </dgm:pt>
    <dgm:pt modelId="{2A072741-96E7-4F25-858B-A993075983E9}">
      <dgm:prSet/>
      <dgm:spPr/>
      <dgm:t>
        <a:bodyPr/>
        <a:lstStyle/>
        <a:p>
          <a:r>
            <a:rPr lang="en-US"/>
            <a:t>Manage big data on a cluster with </a:t>
          </a:r>
          <a:r>
            <a:rPr lang="en-US" b="1"/>
            <a:t>HDFS </a:t>
          </a:r>
          <a:r>
            <a:rPr lang="en-US"/>
            <a:t>and </a:t>
          </a:r>
          <a:r>
            <a:rPr lang="en-US" b="1"/>
            <a:t>MapReduce</a:t>
          </a:r>
          <a:endParaRPr lang="en-US"/>
        </a:p>
      </dgm:t>
    </dgm:pt>
    <dgm:pt modelId="{02DFFAB7-A687-44F1-93E2-563C5DED1EDC}" type="parTrans" cxnId="{F42ECC74-4F74-424F-B5B0-D2826537632C}">
      <dgm:prSet/>
      <dgm:spPr/>
      <dgm:t>
        <a:bodyPr/>
        <a:lstStyle/>
        <a:p>
          <a:endParaRPr lang="en-US"/>
        </a:p>
      </dgm:t>
    </dgm:pt>
    <dgm:pt modelId="{69EC6C77-7657-4E57-B7C2-38A1DF80F516}" type="sibTrans" cxnId="{F42ECC74-4F74-424F-B5B0-D2826537632C}">
      <dgm:prSet/>
      <dgm:spPr/>
      <dgm:t>
        <a:bodyPr/>
        <a:lstStyle/>
        <a:p>
          <a:endParaRPr lang="en-US"/>
        </a:p>
      </dgm:t>
    </dgm:pt>
    <dgm:pt modelId="{F2D1188C-BED4-45AA-9355-4FEDF1EF9DFF}">
      <dgm:prSet/>
      <dgm:spPr/>
      <dgm:t>
        <a:bodyPr/>
        <a:lstStyle/>
        <a:p>
          <a:r>
            <a:rPr lang="en-US"/>
            <a:t>Analyze data on Hadoop with </a:t>
          </a:r>
          <a:r>
            <a:rPr lang="en-US" b="1"/>
            <a:t>Pig </a:t>
          </a:r>
          <a:r>
            <a:rPr lang="en-US"/>
            <a:t>and </a:t>
          </a:r>
          <a:r>
            <a:rPr lang="en-US" b="1"/>
            <a:t>Spark</a:t>
          </a:r>
          <a:endParaRPr lang="en-US"/>
        </a:p>
      </dgm:t>
    </dgm:pt>
    <dgm:pt modelId="{1D3E1CD2-075F-4B44-BC98-B96B7302366E}" type="parTrans" cxnId="{8636B998-EB8B-4D6D-80D0-7B98D18EF49F}">
      <dgm:prSet/>
      <dgm:spPr/>
      <dgm:t>
        <a:bodyPr/>
        <a:lstStyle/>
        <a:p>
          <a:endParaRPr lang="en-US"/>
        </a:p>
      </dgm:t>
    </dgm:pt>
    <dgm:pt modelId="{8EF9A8CD-AEB6-4C88-83EE-CE85B410091A}" type="sibTrans" cxnId="{8636B998-EB8B-4D6D-80D0-7B98D18EF49F}">
      <dgm:prSet/>
      <dgm:spPr/>
      <dgm:t>
        <a:bodyPr/>
        <a:lstStyle/>
        <a:p>
          <a:endParaRPr lang="en-US"/>
        </a:p>
      </dgm:t>
    </dgm:pt>
    <dgm:pt modelId="{384D68D5-ACEC-49F0-B5C6-9FCD788D23CE}">
      <dgm:prSet/>
      <dgm:spPr/>
      <dgm:t>
        <a:bodyPr/>
        <a:lstStyle/>
        <a:p>
          <a:r>
            <a:rPr lang="en-US"/>
            <a:t>Store and query your data with </a:t>
          </a:r>
          <a:r>
            <a:rPr lang="en-US" b="1"/>
            <a:t>Sqoop, Hive, MySQL, Hbase, Cassandra, MongoDB, Drill, Phoenix, </a:t>
          </a:r>
          <a:r>
            <a:rPr lang="en-US"/>
            <a:t>and </a:t>
          </a:r>
          <a:r>
            <a:rPr lang="en-US" b="1"/>
            <a:t>Presto</a:t>
          </a:r>
          <a:endParaRPr lang="en-US"/>
        </a:p>
      </dgm:t>
    </dgm:pt>
    <dgm:pt modelId="{256C2C90-861C-4CDA-935D-86692BCAC326}" type="parTrans" cxnId="{26F2E367-0796-48EB-8429-A2189253965F}">
      <dgm:prSet/>
      <dgm:spPr/>
      <dgm:t>
        <a:bodyPr/>
        <a:lstStyle/>
        <a:p>
          <a:endParaRPr lang="en-US"/>
        </a:p>
      </dgm:t>
    </dgm:pt>
    <dgm:pt modelId="{55875C05-607F-453D-918E-6A0FCB7F14F4}" type="sibTrans" cxnId="{26F2E367-0796-48EB-8429-A2189253965F}">
      <dgm:prSet/>
      <dgm:spPr/>
      <dgm:t>
        <a:bodyPr/>
        <a:lstStyle/>
        <a:p>
          <a:endParaRPr lang="en-US"/>
        </a:p>
      </dgm:t>
    </dgm:pt>
    <dgm:pt modelId="{510FA694-FE65-453C-93F7-76C2B701DB4F}">
      <dgm:prSet/>
      <dgm:spPr/>
      <dgm:t>
        <a:bodyPr/>
        <a:lstStyle/>
        <a:p>
          <a:r>
            <a:rPr lang="en-US"/>
            <a:t>Cluster is managed with </a:t>
          </a:r>
          <a:r>
            <a:rPr lang="en-US" b="1"/>
            <a:t>YARN, Mesos, Zookeeper, Oozie, Zeppelin </a:t>
          </a:r>
          <a:r>
            <a:rPr lang="en-US"/>
            <a:t>and </a:t>
          </a:r>
          <a:r>
            <a:rPr lang="en-US" b="1"/>
            <a:t>Hue</a:t>
          </a:r>
          <a:endParaRPr lang="en-US"/>
        </a:p>
      </dgm:t>
    </dgm:pt>
    <dgm:pt modelId="{00BC3439-411F-4AF9-96A1-7EAA4AA199F7}" type="parTrans" cxnId="{E28225A8-87CB-4F91-BE2F-4B2623658E10}">
      <dgm:prSet/>
      <dgm:spPr/>
      <dgm:t>
        <a:bodyPr/>
        <a:lstStyle/>
        <a:p>
          <a:endParaRPr lang="en-US"/>
        </a:p>
      </dgm:t>
    </dgm:pt>
    <dgm:pt modelId="{74502507-8469-4FA9-840E-43D73E82F52A}" type="sibTrans" cxnId="{E28225A8-87CB-4F91-BE2F-4B2623658E10}">
      <dgm:prSet/>
      <dgm:spPr/>
      <dgm:t>
        <a:bodyPr/>
        <a:lstStyle/>
        <a:p>
          <a:endParaRPr lang="en-US"/>
        </a:p>
      </dgm:t>
    </dgm:pt>
    <dgm:pt modelId="{F6109822-A88D-4718-8AAB-97B0EE0A227E}">
      <dgm:prSet/>
      <dgm:spPr/>
      <dgm:t>
        <a:bodyPr/>
        <a:lstStyle/>
        <a:p>
          <a:r>
            <a:rPr lang="en-US"/>
            <a:t>Handle streaming data with </a:t>
          </a:r>
          <a:r>
            <a:rPr lang="en-US" b="1"/>
            <a:t>Kafka, Flume, Spark Streaming, Flink, </a:t>
          </a:r>
          <a:r>
            <a:rPr lang="en-US"/>
            <a:t>and </a:t>
          </a:r>
          <a:r>
            <a:rPr lang="en-US" b="1"/>
            <a:t>Storm</a:t>
          </a:r>
          <a:endParaRPr lang="en-US"/>
        </a:p>
      </dgm:t>
    </dgm:pt>
    <dgm:pt modelId="{E20877F1-D4AC-4F8E-88D3-BFF7FF03508B}" type="parTrans" cxnId="{D8C6CC5F-E2F6-4CF5-8DBA-7D9828B4B4E8}">
      <dgm:prSet/>
      <dgm:spPr/>
      <dgm:t>
        <a:bodyPr/>
        <a:lstStyle/>
        <a:p>
          <a:endParaRPr lang="en-US"/>
        </a:p>
      </dgm:t>
    </dgm:pt>
    <dgm:pt modelId="{9C53E6E7-5314-49BF-8CE6-88CFEA327470}" type="sibTrans" cxnId="{D8C6CC5F-E2F6-4CF5-8DBA-7D9828B4B4E8}">
      <dgm:prSet/>
      <dgm:spPr/>
      <dgm:t>
        <a:bodyPr/>
        <a:lstStyle/>
        <a:p>
          <a:endParaRPr lang="en-US"/>
        </a:p>
      </dgm:t>
    </dgm:pt>
    <dgm:pt modelId="{8CE8F692-5F68-43CF-8C55-64849F50CD3D}" type="pres">
      <dgm:prSet presAssocID="{5752F89D-C5D8-41B6-9996-0DC4E4254F14}" presName="vert0" presStyleCnt="0">
        <dgm:presLayoutVars>
          <dgm:dir/>
          <dgm:animOne val="branch"/>
          <dgm:animLvl val="lvl"/>
        </dgm:presLayoutVars>
      </dgm:prSet>
      <dgm:spPr/>
    </dgm:pt>
    <dgm:pt modelId="{92A012B2-F190-4CEC-A430-AF16598BAD8B}" type="pres">
      <dgm:prSet presAssocID="{2B201131-D892-4D4D-8A5A-014E56E03D0E}" presName="thickLine" presStyleLbl="alignNode1" presStyleIdx="0" presStyleCnt="6"/>
      <dgm:spPr/>
    </dgm:pt>
    <dgm:pt modelId="{9A054EB3-1FEC-453C-A1DE-779DA036897C}" type="pres">
      <dgm:prSet presAssocID="{2B201131-D892-4D4D-8A5A-014E56E03D0E}" presName="horz1" presStyleCnt="0"/>
      <dgm:spPr/>
    </dgm:pt>
    <dgm:pt modelId="{CD576843-BD05-44C4-92D6-BDAC2FD23ED5}" type="pres">
      <dgm:prSet presAssocID="{2B201131-D892-4D4D-8A5A-014E56E03D0E}" presName="tx1" presStyleLbl="revTx" presStyleIdx="0" presStyleCnt="6"/>
      <dgm:spPr/>
    </dgm:pt>
    <dgm:pt modelId="{8404F5C0-7710-4671-8789-ADA8A1378031}" type="pres">
      <dgm:prSet presAssocID="{2B201131-D892-4D4D-8A5A-014E56E03D0E}" presName="vert1" presStyleCnt="0"/>
      <dgm:spPr/>
    </dgm:pt>
    <dgm:pt modelId="{9A7FB619-0B55-4E63-B4CA-71B432F001FC}" type="pres">
      <dgm:prSet presAssocID="{2A072741-96E7-4F25-858B-A993075983E9}" presName="thickLine" presStyleLbl="alignNode1" presStyleIdx="1" presStyleCnt="6"/>
      <dgm:spPr/>
    </dgm:pt>
    <dgm:pt modelId="{4AEDE7D7-D2A7-4B69-AD46-7D792CA5C7DA}" type="pres">
      <dgm:prSet presAssocID="{2A072741-96E7-4F25-858B-A993075983E9}" presName="horz1" presStyleCnt="0"/>
      <dgm:spPr/>
    </dgm:pt>
    <dgm:pt modelId="{5E1FFAF1-72D1-43EA-BC6E-ECD83DC9B04C}" type="pres">
      <dgm:prSet presAssocID="{2A072741-96E7-4F25-858B-A993075983E9}" presName="tx1" presStyleLbl="revTx" presStyleIdx="1" presStyleCnt="6"/>
      <dgm:spPr/>
    </dgm:pt>
    <dgm:pt modelId="{7D32A4D4-4ACF-41F2-B77E-A14664A7D682}" type="pres">
      <dgm:prSet presAssocID="{2A072741-96E7-4F25-858B-A993075983E9}" presName="vert1" presStyleCnt="0"/>
      <dgm:spPr/>
    </dgm:pt>
    <dgm:pt modelId="{6DB969F3-732A-4D87-8F82-3ED3461E60FD}" type="pres">
      <dgm:prSet presAssocID="{F2D1188C-BED4-45AA-9355-4FEDF1EF9DFF}" presName="thickLine" presStyleLbl="alignNode1" presStyleIdx="2" presStyleCnt="6"/>
      <dgm:spPr/>
    </dgm:pt>
    <dgm:pt modelId="{C120CCBA-968E-497A-B026-D23734B71590}" type="pres">
      <dgm:prSet presAssocID="{F2D1188C-BED4-45AA-9355-4FEDF1EF9DFF}" presName="horz1" presStyleCnt="0"/>
      <dgm:spPr/>
    </dgm:pt>
    <dgm:pt modelId="{DAAD9FD6-DF08-43F9-954F-09475853FFE5}" type="pres">
      <dgm:prSet presAssocID="{F2D1188C-BED4-45AA-9355-4FEDF1EF9DFF}" presName="tx1" presStyleLbl="revTx" presStyleIdx="2" presStyleCnt="6"/>
      <dgm:spPr/>
    </dgm:pt>
    <dgm:pt modelId="{C93FAAC3-C014-47AE-8D81-441F24644CEC}" type="pres">
      <dgm:prSet presAssocID="{F2D1188C-BED4-45AA-9355-4FEDF1EF9DFF}" presName="vert1" presStyleCnt="0"/>
      <dgm:spPr/>
    </dgm:pt>
    <dgm:pt modelId="{5556F760-B381-45BA-B162-59D14A2A259A}" type="pres">
      <dgm:prSet presAssocID="{384D68D5-ACEC-49F0-B5C6-9FCD788D23CE}" presName="thickLine" presStyleLbl="alignNode1" presStyleIdx="3" presStyleCnt="6"/>
      <dgm:spPr/>
    </dgm:pt>
    <dgm:pt modelId="{AE912F36-5A76-4BC4-944C-B93049097EF0}" type="pres">
      <dgm:prSet presAssocID="{384D68D5-ACEC-49F0-B5C6-9FCD788D23CE}" presName="horz1" presStyleCnt="0"/>
      <dgm:spPr/>
    </dgm:pt>
    <dgm:pt modelId="{3802443A-52F5-471C-A4E9-40E4FB85755D}" type="pres">
      <dgm:prSet presAssocID="{384D68D5-ACEC-49F0-B5C6-9FCD788D23CE}" presName="tx1" presStyleLbl="revTx" presStyleIdx="3" presStyleCnt="6"/>
      <dgm:spPr/>
    </dgm:pt>
    <dgm:pt modelId="{EF8CA7A9-22AE-4B4B-A06D-CC53AEAFBFE7}" type="pres">
      <dgm:prSet presAssocID="{384D68D5-ACEC-49F0-B5C6-9FCD788D23CE}" presName="vert1" presStyleCnt="0"/>
      <dgm:spPr/>
    </dgm:pt>
    <dgm:pt modelId="{2BD298CF-4EDB-4BE0-8518-070A1927C8BD}" type="pres">
      <dgm:prSet presAssocID="{510FA694-FE65-453C-93F7-76C2B701DB4F}" presName="thickLine" presStyleLbl="alignNode1" presStyleIdx="4" presStyleCnt="6"/>
      <dgm:spPr/>
    </dgm:pt>
    <dgm:pt modelId="{A0BBF5EF-D4B8-447D-B667-281DEF4B6D04}" type="pres">
      <dgm:prSet presAssocID="{510FA694-FE65-453C-93F7-76C2B701DB4F}" presName="horz1" presStyleCnt="0"/>
      <dgm:spPr/>
    </dgm:pt>
    <dgm:pt modelId="{8307F7DC-4A3E-401F-AA50-B76DDE87BA14}" type="pres">
      <dgm:prSet presAssocID="{510FA694-FE65-453C-93F7-76C2B701DB4F}" presName="tx1" presStyleLbl="revTx" presStyleIdx="4" presStyleCnt="6"/>
      <dgm:spPr/>
    </dgm:pt>
    <dgm:pt modelId="{A3A49AE9-AC2B-4029-8D88-3C38970CAB60}" type="pres">
      <dgm:prSet presAssocID="{510FA694-FE65-453C-93F7-76C2B701DB4F}" presName="vert1" presStyleCnt="0"/>
      <dgm:spPr/>
    </dgm:pt>
    <dgm:pt modelId="{BECFD6BE-160B-484A-8C66-20D11E269E92}" type="pres">
      <dgm:prSet presAssocID="{F6109822-A88D-4718-8AAB-97B0EE0A227E}" presName="thickLine" presStyleLbl="alignNode1" presStyleIdx="5" presStyleCnt="6"/>
      <dgm:spPr/>
    </dgm:pt>
    <dgm:pt modelId="{FF271938-79A8-49C8-816F-C95A769396DE}" type="pres">
      <dgm:prSet presAssocID="{F6109822-A88D-4718-8AAB-97B0EE0A227E}" presName="horz1" presStyleCnt="0"/>
      <dgm:spPr/>
    </dgm:pt>
    <dgm:pt modelId="{D9A03CA8-2068-45D4-B1F7-0B1250F6C1AD}" type="pres">
      <dgm:prSet presAssocID="{F6109822-A88D-4718-8AAB-97B0EE0A227E}" presName="tx1" presStyleLbl="revTx" presStyleIdx="5" presStyleCnt="6"/>
      <dgm:spPr/>
    </dgm:pt>
    <dgm:pt modelId="{1D6880D7-0B5E-4C9D-A926-FB317F7C1976}" type="pres">
      <dgm:prSet presAssocID="{F6109822-A88D-4718-8AAB-97B0EE0A227E}" presName="vert1" presStyleCnt="0"/>
      <dgm:spPr/>
    </dgm:pt>
  </dgm:ptLst>
  <dgm:cxnLst>
    <dgm:cxn modelId="{D96FB709-C1B3-4C0C-A724-5012526325F4}" type="presOf" srcId="{F6109822-A88D-4718-8AAB-97B0EE0A227E}" destId="{D9A03CA8-2068-45D4-B1F7-0B1250F6C1AD}" srcOrd="0" destOrd="0" presId="urn:microsoft.com/office/officeart/2008/layout/LinedList"/>
    <dgm:cxn modelId="{8447FF13-1637-4279-9792-17B7529F233E}" type="presOf" srcId="{F2D1188C-BED4-45AA-9355-4FEDF1EF9DFF}" destId="{DAAD9FD6-DF08-43F9-954F-09475853FFE5}" srcOrd="0" destOrd="0" presId="urn:microsoft.com/office/officeart/2008/layout/LinedList"/>
    <dgm:cxn modelId="{D1595C21-C2C0-4EFE-A208-38301F6396A3}" type="presOf" srcId="{2B201131-D892-4D4D-8A5A-014E56E03D0E}" destId="{CD576843-BD05-44C4-92D6-BDAC2FD23ED5}" srcOrd="0" destOrd="0" presId="urn:microsoft.com/office/officeart/2008/layout/LinedList"/>
    <dgm:cxn modelId="{A2C3002C-2016-4C5D-AEF8-6F721DEB15C8}" type="presOf" srcId="{384D68D5-ACEC-49F0-B5C6-9FCD788D23CE}" destId="{3802443A-52F5-471C-A4E9-40E4FB85755D}" srcOrd="0" destOrd="0" presId="urn:microsoft.com/office/officeart/2008/layout/LinedList"/>
    <dgm:cxn modelId="{D8C6CC5F-E2F6-4CF5-8DBA-7D9828B4B4E8}" srcId="{5752F89D-C5D8-41B6-9996-0DC4E4254F14}" destId="{F6109822-A88D-4718-8AAB-97B0EE0A227E}" srcOrd="5" destOrd="0" parTransId="{E20877F1-D4AC-4F8E-88D3-BFF7FF03508B}" sibTransId="{9C53E6E7-5314-49BF-8CE6-88CFEA327470}"/>
    <dgm:cxn modelId="{15539E67-8555-4DA9-AD4C-49E7802A3A35}" type="presOf" srcId="{5752F89D-C5D8-41B6-9996-0DC4E4254F14}" destId="{8CE8F692-5F68-43CF-8C55-64849F50CD3D}" srcOrd="0" destOrd="0" presId="urn:microsoft.com/office/officeart/2008/layout/LinedList"/>
    <dgm:cxn modelId="{26F2E367-0796-48EB-8429-A2189253965F}" srcId="{5752F89D-C5D8-41B6-9996-0DC4E4254F14}" destId="{384D68D5-ACEC-49F0-B5C6-9FCD788D23CE}" srcOrd="3" destOrd="0" parTransId="{256C2C90-861C-4CDA-935D-86692BCAC326}" sibTransId="{55875C05-607F-453D-918E-6A0FCB7F14F4}"/>
    <dgm:cxn modelId="{F42ECC74-4F74-424F-B5B0-D2826537632C}" srcId="{5752F89D-C5D8-41B6-9996-0DC4E4254F14}" destId="{2A072741-96E7-4F25-858B-A993075983E9}" srcOrd="1" destOrd="0" parTransId="{02DFFAB7-A687-44F1-93E2-563C5DED1EDC}" sibTransId="{69EC6C77-7657-4E57-B7C2-38A1DF80F516}"/>
    <dgm:cxn modelId="{D8B6847F-6652-41C6-BAF3-5D8FB0B992FC}" type="presOf" srcId="{510FA694-FE65-453C-93F7-76C2B701DB4F}" destId="{8307F7DC-4A3E-401F-AA50-B76DDE87BA14}" srcOrd="0" destOrd="0" presId="urn:microsoft.com/office/officeart/2008/layout/LinedList"/>
    <dgm:cxn modelId="{8636B998-EB8B-4D6D-80D0-7B98D18EF49F}" srcId="{5752F89D-C5D8-41B6-9996-0DC4E4254F14}" destId="{F2D1188C-BED4-45AA-9355-4FEDF1EF9DFF}" srcOrd="2" destOrd="0" parTransId="{1D3E1CD2-075F-4B44-BC98-B96B7302366E}" sibTransId="{8EF9A8CD-AEB6-4C88-83EE-CE85B410091A}"/>
    <dgm:cxn modelId="{E28225A8-87CB-4F91-BE2F-4B2623658E10}" srcId="{5752F89D-C5D8-41B6-9996-0DC4E4254F14}" destId="{510FA694-FE65-453C-93F7-76C2B701DB4F}" srcOrd="4" destOrd="0" parTransId="{00BC3439-411F-4AF9-96A1-7EAA4AA199F7}" sibTransId="{74502507-8469-4FA9-840E-43D73E82F52A}"/>
    <dgm:cxn modelId="{1D3C4DB4-971F-4376-8C5F-2CDB2B5CBA3D}" type="presOf" srcId="{2A072741-96E7-4F25-858B-A993075983E9}" destId="{5E1FFAF1-72D1-43EA-BC6E-ECD83DC9B04C}" srcOrd="0" destOrd="0" presId="urn:microsoft.com/office/officeart/2008/layout/LinedList"/>
    <dgm:cxn modelId="{CE426CFF-A8FF-4194-86AD-FEFD41F3EFA2}" srcId="{5752F89D-C5D8-41B6-9996-0DC4E4254F14}" destId="{2B201131-D892-4D4D-8A5A-014E56E03D0E}" srcOrd="0" destOrd="0" parTransId="{8A54992B-CA05-4262-BE54-EC29302FCDE9}" sibTransId="{516EBF3E-6953-4417-8852-BFFEA443126F}"/>
    <dgm:cxn modelId="{86D66AD2-F40E-41E7-BB69-760F2D5767BB}" type="presParOf" srcId="{8CE8F692-5F68-43CF-8C55-64849F50CD3D}" destId="{92A012B2-F190-4CEC-A430-AF16598BAD8B}" srcOrd="0" destOrd="0" presId="urn:microsoft.com/office/officeart/2008/layout/LinedList"/>
    <dgm:cxn modelId="{63E0DC83-EFC3-4D5E-B916-2300DE8685FB}" type="presParOf" srcId="{8CE8F692-5F68-43CF-8C55-64849F50CD3D}" destId="{9A054EB3-1FEC-453C-A1DE-779DA036897C}" srcOrd="1" destOrd="0" presId="urn:microsoft.com/office/officeart/2008/layout/LinedList"/>
    <dgm:cxn modelId="{8459D887-D8F9-411B-8D5C-52AE7469EB5A}" type="presParOf" srcId="{9A054EB3-1FEC-453C-A1DE-779DA036897C}" destId="{CD576843-BD05-44C4-92D6-BDAC2FD23ED5}" srcOrd="0" destOrd="0" presId="urn:microsoft.com/office/officeart/2008/layout/LinedList"/>
    <dgm:cxn modelId="{7D50F21B-B96A-4D95-8023-7FBFDF2805CB}" type="presParOf" srcId="{9A054EB3-1FEC-453C-A1DE-779DA036897C}" destId="{8404F5C0-7710-4671-8789-ADA8A1378031}" srcOrd="1" destOrd="0" presId="urn:microsoft.com/office/officeart/2008/layout/LinedList"/>
    <dgm:cxn modelId="{E60AA68B-9964-4CDC-AAD0-61340FB703EF}" type="presParOf" srcId="{8CE8F692-5F68-43CF-8C55-64849F50CD3D}" destId="{9A7FB619-0B55-4E63-B4CA-71B432F001FC}" srcOrd="2" destOrd="0" presId="urn:microsoft.com/office/officeart/2008/layout/LinedList"/>
    <dgm:cxn modelId="{4EF22879-FDB2-4263-89DB-331BED1177C1}" type="presParOf" srcId="{8CE8F692-5F68-43CF-8C55-64849F50CD3D}" destId="{4AEDE7D7-D2A7-4B69-AD46-7D792CA5C7DA}" srcOrd="3" destOrd="0" presId="urn:microsoft.com/office/officeart/2008/layout/LinedList"/>
    <dgm:cxn modelId="{3AFD8817-9074-4A63-B04F-C108825DF0AB}" type="presParOf" srcId="{4AEDE7D7-D2A7-4B69-AD46-7D792CA5C7DA}" destId="{5E1FFAF1-72D1-43EA-BC6E-ECD83DC9B04C}" srcOrd="0" destOrd="0" presId="urn:microsoft.com/office/officeart/2008/layout/LinedList"/>
    <dgm:cxn modelId="{34FD6EC6-A9A4-4869-8BA8-B28F093CA099}" type="presParOf" srcId="{4AEDE7D7-D2A7-4B69-AD46-7D792CA5C7DA}" destId="{7D32A4D4-4ACF-41F2-B77E-A14664A7D682}" srcOrd="1" destOrd="0" presId="urn:microsoft.com/office/officeart/2008/layout/LinedList"/>
    <dgm:cxn modelId="{B1862881-1A3F-4BF4-9D96-11FDF34D476C}" type="presParOf" srcId="{8CE8F692-5F68-43CF-8C55-64849F50CD3D}" destId="{6DB969F3-732A-4D87-8F82-3ED3461E60FD}" srcOrd="4" destOrd="0" presId="urn:microsoft.com/office/officeart/2008/layout/LinedList"/>
    <dgm:cxn modelId="{B4DDB974-8B22-4004-AF6F-2F7B231AA8A4}" type="presParOf" srcId="{8CE8F692-5F68-43CF-8C55-64849F50CD3D}" destId="{C120CCBA-968E-497A-B026-D23734B71590}" srcOrd="5" destOrd="0" presId="urn:microsoft.com/office/officeart/2008/layout/LinedList"/>
    <dgm:cxn modelId="{FCB05CFD-AB03-418D-AF32-E9642F5D5015}" type="presParOf" srcId="{C120CCBA-968E-497A-B026-D23734B71590}" destId="{DAAD9FD6-DF08-43F9-954F-09475853FFE5}" srcOrd="0" destOrd="0" presId="urn:microsoft.com/office/officeart/2008/layout/LinedList"/>
    <dgm:cxn modelId="{AD9BEC60-C225-4D96-B039-56D3F5B28690}" type="presParOf" srcId="{C120CCBA-968E-497A-B026-D23734B71590}" destId="{C93FAAC3-C014-47AE-8D81-441F24644CEC}" srcOrd="1" destOrd="0" presId="urn:microsoft.com/office/officeart/2008/layout/LinedList"/>
    <dgm:cxn modelId="{CF6F027E-3167-4A15-8EDB-6316E434D1EB}" type="presParOf" srcId="{8CE8F692-5F68-43CF-8C55-64849F50CD3D}" destId="{5556F760-B381-45BA-B162-59D14A2A259A}" srcOrd="6" destOrd="0" presId="urn:microsoft.com/office/officeart/2008/layout/LinedList"/>
    <dgm:cxn modelId="{0A12BDB1-A218-4767-9C7A-4E6B71AB3903}" type="presParOf" srcId="{8CE8F692-5F68-43CF-8C55-64849F50CD3D}" destId="{AE912F36-5A76-4BC4-944C-B93049097EF0}" srcOrd="7" destOrd="0" presId="urn:microsoft.com/office/officeart/2008/layout/LinedList"/>
    <dgm:cxn modelId="{9945F082-DD39-48AA-B976-5C22BD2B96D8}" type="presParOf" srcId="{AE912F36-5A76-4BC4-944C-B93049097EF0}" destId="{3802443A-52F5-471C-A4E9-40E4FB85755D}" srcOrd="0" destOrd="0" presId="urn:microsoft.com/office/officeart/2008/layout/LinedList"/>
    <dgm:cxn modelId="{5C2580BF-F661-4E0F-9F7D-37B2A3011644}" type="presParOf" srcId="{AE912F36-5A76-4BC4-944C-B93049097EF0}" destId="{EF8CA7A9-22AE-4B4B-A06D-CC53AEAFBFE7}" srcOrd="1" destOrd="0" presId="urn:microsoft.com/office/officeart/2008/layout/LinedList"/>
    <dgm:cxn modelId="{47852D55-2108-4D91-A620-2817C4161792}" type="presParOf" srcId="{8CE8F692-5F68-43CF-8C55-64849F50CD3D}" destId="{2BD298CF-4EDB-4BE0-8518-070A1927C8BD}" srcOrd="8" destOrd="0" presId="urn:microsoft.com/office/officeart/2008/layout/LinedList"/>
    <dgm:cxn modelId="{E6D3DE43-84A3-4596-8D85-9A1E1E13E3BC}" type="presParOf" srcId="{8CE8F692-5F68-43CF-8C55-64849F50CD3D}" destId="{A0BBF5EF-D4B8-447D-B667-281DEF4B6D04}" srcOrd="9" destOrd="0" presId="urn:microsoft.com/office/officeart/2008/layout/LinedList"/>
    <dgm:cxn modelId="{83971621-9A8B-4A12-BD76-4240D78F68B6}" type="presParOf" srcId="{A0BBF5EF-D4B8-447D-B667-281DEF4B6D04}" destId="{8307F7DC-4A3E-401F-AA50-B76DDE87BA14}" srcOrd="0" destOrd="0" presId="urn:microsoft.com/office/officeart/2008/layout/LinedList"/>
    <dgm:cxn modelId="{DB2778F2-0417-4C84-8A69-2E76175B5B57}" type="presParOf" srcId="{A0BBF5EF-D4B8-447D-B667-281DEF4B6D04}" destId="{A3A49AE9-AC2B-4029-8D88-3C38970CAB60}" srcOrd="1" destOrd="0" presId="urn:microsoft.com/office/officeart/2008/layout/LinedList"/>
    <dgm:cxn modelId="{B88FCB16-B8E9-47EE-82E6-60789D8A76B2}" type="presParOf" srcId="{8CE8F692-5F68-43CF-8C55-64849F50CD3D}" destId="{BECFD6BE-160B-484A-8C66-20D11E269E92}" srcOrd="10" destOrd="0" presId="urn:microsoft.com/office/officeart/2008/layout/LinedList"/>
    <dgm:cxn modelId="{00222B51-FA2A-4DD6-88B1-EA3BEF076197}" type="presParOf" srcId="{8CE8F692-5F68-43CF-8C55-64849F50CD3D}" destId="{FF271938-79A8-49C8-816F-C95A769396DE}" srcOrd="11" destOrd="0" presId="urn:microsoft.com/office/officeart/2008/layout/LinedList"/>
    <dgm:cxn modelId="{58EC4816-3DB1-44C4-A1B2-077130645334}" type="presParOf" srcId="{FF271938-79A8-49C8-816F-C95A769396DE}" destId="{D9A03CA8-2068-45D4-B1F7-0B1250F6C1AD}" srcOrd="0" destOrd="0" presId="urn:microsoft.com/office/officeart/2008/layout/LinedList"/>
    <dgm:cxn modelId="{D116A702-A57C-4BEF-B1F1-CDAEF8741D55}" type="presParOf" srcId="{FF271938-79A8-49C8-816F-C95A769396DE}" destId="{1D6880D7-0B5E-4C9D-A926-FB317F7C197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204FD6B-28E5-46FD-B899-8CC3FA848733}" type="doc">
      <dgm:prSet loTypeId="urn:diagrams.loki3.com/VaryingWidthList" loCatId="list" qsTypeId="urn:microsoft.com/office/officeart/2005/8/quickstyle/simple1" qsCatId="simple" csTypeId="urn:microsoft.com/office/officeart/2005/8/colors/accent1_2" csCatId="accent1" phldr="1"/>
      <dgm:spPr/>
    </dgm:pt>
    <dgm:pt modelId="{69DCB3F4-E7CB-4939-BD3A-7C912B53622D}">
      <dgm:prSet phldrT="[Text]"/>
      <dgm:spPr/>
      <dgm:t>
        <a:bodyPr/>
        <a:lstStyle/>
        <a:p>
          <a:r>
            <a:rPr lang="en-US" dirty="0"/>
            <a:t>Block 1</a:t>
          </a:r>
        </a:p>
      </dgm:t>
    </dgm:pt>
    <dgm:pt modelId="{283812EE-5236-43BE-86B0-7BA9ECE2860A}" type="parTrans" cxnId="{124AC70D-8772-4EB3-9E65-25186708BFDE}">
      <dgm:prSet/>
      <dgm:spPr/>
      <dgm:t>
        <a:bodyPr/>
        <a:lstStyle/>
        <a:p>
          <a:endParaRPr lang="en-US"/>
        </a:p>
      </dgm:t>
    </dgm:pt>
    <dgm:pt modelId="{28325A1F-84A0-4C1E-98D3-3F4140E20FAD}" type="sibTrans" cxnId="{124AC70D-8772-4EB3-9E65-25186708BFDE}">
      <dgm:prSet/>
      <dgm:spPr/>
      <dgm:t>
        <a:bodyPr/>
        <a:lstStyle/>
        <a:p>
          <a:endParaRPr lang="en-US"/>
        </a:p>
      </dgm:t>
    </dgm:pt>
    <dgm:pt modelId="{29E02931-D5EA-42EB-82BA-972B23B6F5E9}">
      <dgm:prSet phldrT="[Text]"/>
      <dgm:spPr/>
      <dgm:t>
        <a:bodyPr/>
        <a:lstStyle/>
        <a:p>
          <a:r>
            <a:rPr lang="en-US" dirty="0"/>
            <a:t>Block 2</a:t>
          </a:r>
        </a:p>
      </dgm:t>
    </dgm:pt>
    <dgm:pt modelId="{A947AEB6-5F62-4F9A-AF9C-3C726007562D}" type="parTrans" cxnId="{33E43D46-1E03-47EF-A2B4-251ADBFD19B3}">
      <dgm:prSet/>
      <dgm:spPr/>
      <dgm:t>
        <a:bodyPr/>
        <a:lstStyle/>
        <a:p>
          <a:endParaRPr lang="en-US"/>
        </a:p>
      </dgm:t>
    </dgm:pt>
    <dgm:pt modelId="{3A7C4796-CB38-422C-9662-E66BC35C5764}" type="sibTrans" cxnId="{33E43D46-1E03-47EF-A2B4-251ADBFD19B3}">
      <dgm:prSet/>
      <dgm:spPr/>
      <dgm:t>
        <a:bodyPr/>
        <a:lstStyle/>
        <a:p>
          <a:endParaRPr lang="en-US"/>
        </a:p>
      </dgm:t>
    </dgm:pt>
    <dgm:pt modelId="{A5F9A13A-36EF-43F0-B8F8-4601E0B0B4DD}">
      <dgm:prSet phldrT="[Text]"/>
      <dgm:spPr/>
      <dgm:t>
        <a:bodyPr/>
        <a:lstStyle/>
        <a:p>
          <a:r>
            <a:rPr lang="en-US" dirty="0"/>
            <a:t>Block 3</a:t>
          </a:r>
        </a:p>
      </dgm:t>
    </dgm:pt>
    <dgm:pt modelId="{CA156B8A-73C6-4F28-8E8A-1156B0DE51F4}" type="parTrans" cxnId="{5B604CF3-50EF-4865-ABBA-7014A4A75D86}">
      <dgm:prSet/>
      <dgm:spPr/>
      <dgm:t>
        <a:bodyPr/>
        <a:lstStyle/>
        <a:p>
          <a:endParaRPr lang="en-US"/>
        </a:p>
      </dgm:t>
    </dgm:pt>
    <dgm:pt modelId="{A0E5C189-770D-4ADC-B327-3DCF7B7186A3}" type="sibTrans" cxnId="{5B604CF3-50EF-4865-ABBA-7014A4A75D86}">
      <dgm:prSet/>
      <dgm:spPr/>
      <dgm:t>
        <a:bodyPr/>
        <a:lstStyle/>
        <a:p>
          <a:endParaRPr lang="en-US"/>
        </a:p>
      </dgm:t>
    </dgm:pt>
    <dgm:pt modelId="{20E8FFCB-D763-4319-B8D5-A38CE060F61C}" type="pres">
      <dgm:prSet presAssocID="{A204FD6B-28E5-46FD-B899-8CC3FA848733}" presName="Name0" presStyleCnt="0">
        <dgm:presLayoutVars>
          <dgm:resizeHandles/>
        </dgm:presLayoutVars>
      </dgm:prSet>
      <dgm:spPr/>
    </dgm:pt>
    <dgm:pt modelId="{636DEDD5-8E06-4793-AEE3-EAC3240B082C}" type="pres">
      <dgm:prSet presAssocID="{69DCB3F4-E7CB-4939-BD3A-7C912B53622D}" presName="text" presStyleLbl="node1" presStyleIdx="0" presStyleCnt="3" custScaleX="284868" custLinFactNeighborX="1277">
        <dgm:presLayoutVars>
          <dgm:bulletEnabled val="1"/>
        </dgm:presLayoutVars>
      </dgm:prSet>
      <dgm:spPr/>
    </dgm:pt>
    <dgm:pt modelId="{11255382-9EF7-4586-9CBB-D8F9DABF1577}" type="pres">
      <dgm:prSet presAssocID="{28325A1F-84A0-4C1E-98D3-3F4140E20FAD}" presName="space" presStyleCnt="0"/>
      <dgm:spPr/>
    </dgm:pt>
    <dgm:pt modelId="{4D872E7E-F455-4105-A825-AFCD7F6AC53F}" type="pres">
      <dgm:prSet presAssocID="{29E02931-D5EA-42EB-82BA-972B23B6F5E9}" presName="text" presStyleLbl="node1" presStyleIdx="1" presStyleCnt="3" custScaleX="284868">
        <dgm:presLayoutVars>
          <dgm:bulletEnabled val="1"/>
        </dgm:presLayoutVars>
      </dgm:prSet>
      <dgm:spPr/>
    </dgm:pt>
    <dgm:pt modelId="{193D4598-7C72-4380-B45B-60312FAC7340}" type="pres">
      <dgm:prSet presAssocID="{3A7C4796-CB38-422C-9662-E66BC35C5764}" presName="space" presStyleCnt="0"/>
      <dgm:spPr/>
    </dgm:pt>
    <dgm:pt modelId="{0BA160A0-C48C-4DC9-B0F3-C4BDD4744460}" type="pres">
      <dgm:prSet presAssocID="{A5F9A13A-36EF-43F0-B8F8-4601E0B0B4DD}" presName="text" presStyleLbl="node1" presStyleIdx="2" presStyleCnt="3" custScaleX="281341" custScaleY="100303">
        <dgm:presLayoutVars>
          <dgm:bulletEnabled val="1"/>
        </dgm:presLayoutVars>
      </dgm:prSet>
      <dgm:spPr/>
    </dgm:pt>
  </dgm:ptLst>
  <dgm:cxnLst>
    <dgm:cxn modelId="{124AC70D-8772-4EB3-9E65-25186708BFDE}" srcId="{A204FD6B-28E5-46FD-B899-8CC3FA848733}" destId="{69DCB3F4-E7CB-4939-BD3A-7C912B53622D}" srcOrd="0" destOrd="0" parTransId="{283812EE-5236-43BE-86B0-7BA9ECE2860A}" sibTransId="{28325A1F-84A0-4C1E-98D3-3F4140E20FAD}"/>
    <dgm:cxn modelId="{33E43D46-1E03-47EF-A2B4-251ADBFD19B3}" srcId="{A204FD6B-28E5-46FD-B899-8CC3FA848733}" destId="{29E02931-D5EA-42EB-82BA-972B23B6F5E9}" srcOrd="1" destOrd="0" parTransId="{A947AEB6-5F62-4F9A-AF9C-3C726007562D}" sibTransId="{3A7C4796-CB38-422C-9662-E66BC35C5764}"/>
    <dgm:cxn modelId="{7F68C266-1679-4427-B3E9-C81742D6BC2C}" type="presOf" srcId="{29E02931-D5EA-42EB-82BA-972B23B6F5E9}" destId="{4D872E7E-F455-4105-A825-AFCD7F6AC53F}" srcOrd="0" destOrd="0" presId="urn:diagrams.loki3.com/VaryingWidthList"/>
    <dgm:cxn modelId="{78D6F280-EF77-4DBC-AE85-73A848A343C7}" type="presOf" srcId="{A204FD6B-28E5-46FD-B899-8CC3FA848733}" destId="{20E8FFCB-D763-4319-B8D5-A38CE060F61C}" srcOrd="0" destOrd="0" presId="urn:diagrams.loki3.com/VaryingWidthList"/>
    <dgm:cxn modelId="{553D6592-E741-4F40-A099-6CA47F66E040}" type="presOf" srcId="{69DCB3F4-E7CB-4939-BD3A-7C912B53622D}" destId="{636DEDD5-8E06-4793-AEE3-EAC3240B082C}" srcOrd="0" destOrd="0" presId="urn:diagrams.loki3.com/VaryingWidthList"/>
    <dgm:cxn modelId="{5B604CF3-50EF-4865-ABBA-7014A4A75D86}" srcId="{A204FD6B-28E5-46FD-B899-8CC3FA848733}" destId="{A5F9A13A-36EF-43F0-B8F8-4601E0B0B4DD}" srcOrd="2" destOrd="0" parTransId="{CA156B8A-73C6-4F28-8E8A-1156B0DE51F4}" sibTransId="{A0E5C189-770D-4ADC-B327-3DCF7B7186A3}"/>
    <dgm:cxn modelId="{48A2A3F7-1D25-4A6B-A3A6-9D5B68DA7A12}" type="presOf" srcId="{A5F9A13A-36EF-43F0-B8F8-4601E0B0B4DD}" destId="{0BA160A0-C48C-4DC9-B0F3-C4BDD4744460}" srcOrd="0" destOrd="0" presId="urn:diagrams.loki3.com/VaryingWidthList"/>
    <dgm:cxn modelId="{16FF1F78-4934-4EF0-A880-B71BEDC1998E}" type="presParOf" srcId="{20E8FFCB-D763-4319-B8D5-A38CE060F61C}" destId="{636DEDD5-8E06-4793-AEE3-EAC3240B082C}" srcOrd="0" destOrd="0" presId="urn:diagrams.loki3.com/VaryingWidthList"/>
    <dgm:cxn modelId="{1EFB31BA-E464-4207-B5F6-7F183A9AF06D}" type="presParOf" srcId="{20E8FFCB-D763-4319-B8D5-A38CE060F61C}" destId="{11255382-9EF7-4586-9CBB-D8F9DABF1577}" srcOrd="1" destOrd="0" presId="urn:diagrams.loki3.com/VaryingWidthList"/>
    <dgm:cxn modelId="{7FA3FD5E-006F-4A11-AB97-926CA1C6F36B}" type="presParOf" srcId="{20E8FFCB-D763-4319-B8D5-A38CE060F61C}" destId="{4D872E7E-F455-4105-A825-AFCD7F6AC53F}" srcOrd="2" destOrd="0" presId="urn:diagrams.loki3.com/VaryingWidthList"/>
    <dgm:cxn modelId="{6D25A2B5-0612-43F5-A2AB-DDD2A5C696AF}" type="presParOf" srcId="{20E8FFCB-D763-4319-B8D5-A38CE060F61C}" destId="{193D4598-7C72-4380-B45B-60312FAC7340}" srcOrd="3" destOrd="0" presId="urn:diagrams.loki3.com/VaryingWidthList"/>
    <dgm:cxn modelId="{BC074386-9191-410C-8F72-286B99900B37}" type="presParOf" srcId="{20E8FFCB-D763-4319-B8D5-A38CE060F61C}" destId="{0BA160A0-C48C-4DC9-B0F3-C4BDD4744460}" srcOrd="4" destOrd="0" presId="urn:diagrams.loki3.com/VaryingWidth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9F0F6D-9192-4853-94FA-A7E1BD4A8C0C}">
      <dsp:nvSpPr>
        <dsp:cNvPr id="0" name=""/>
        <dsp:cNvSpPr/>
      </dsp:nvSpPr>
      <dsp:spPr>
        <a:xfrm>
          <a:off x="0" y="37134"/>
          <a:ext cx="10506456" cy="126477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Big Data solutions provide the tools, methodologies, and technologies that are used to capture, store, search &amp; analyze the data in seconds to find relationships and insights for innovation and competitive gain that were previously unavailable.</a:t>
          </a:r>
        </a:p>
      </dsp:txBody>
      <dsp:txXfrm>
        <a:off x="61741" y="98875"/>
        <a:ext cx="10382974" cy="1141288"/>
      </dsp:txXfrm>
    </dsp:sp>
    <dsp:sp modelId="{4F9DF945-D7E4-4A3E-8C1A-71C7A2423076}">
      <dsp:nvSpPr>
        <dsp:cNvPr id="0" name=""/>
        <dsp:cNvSpPr/>
      </dsp:nvSpPr>
      <dsp:spPr>
        <a:xfrm>
          <a:off x="0" y="1368144"/>
          <a:ext cx="10506456" cy="126477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kern="1200"/>
            <a:t>80% of the data getting generated today is unstructured and cannot be handled by our traditional technologies. Earlier, an amount of data generated was not that high.</a:t>
          </a:r>
        </a:p>
      </dsp:txBody>
      <dsp:txXfrm>
        <a:off x="61741" y="1429885"/>
        <a:ext cx="10382974" cy="11412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7AC710-CA0E-49E4-94FE-81EA645DD170}">
      <dsp:nvSpPr>
        <dsp:cNvPr id="0" name=""/>
        <dsp:cNvSpPr/>
      </dsp:nvSpPr>
      <dsp:spPr>
        <a:xfrm>
          <a:off x="0" y="1721"/>
          <a:ext cx="940666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532211-690D-460A-B1D1-61AC0124D2A8}">
      <dsp:nvSpPr>
        <dsp:cNvPr id="0" name=""/>
        <dsp:cNvSpPr/>
      </dsp:nvSpPr>
      <dsp:spPr>
        <a:xfrm>
          <a:off x="0" y="1721"/>
          <a:ext cx="9406666" cy="1174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bg1"/>
              </a:solidFill>
            </a:rPr>
            <a:t>Roger Magoulas, in 2005, coined the term ‘Big Data’. </a:t>
          </a:r>
        </a:p>
      </dsp:txBody>
      <dsp:txXfrm>
        <a:off x="0" y="1721"/>
        <a:ext cx="9406666" cy="1174233"/>
      </dsp:txXfrm>
    </dsp:sp>
    <dsp:sp modelId="{BE24BED0-0B25-4EB8-B6B6-AE31F99A84C4}">
      <dsp:nvSpPr>
        <dsp:cNvPr id="0" name=""/>
        <dsp:cNvSpPr/>
      </dsp:nvSpPr>
      <dsp:spPr>
        <a:xfrm>
          <a:off x="0" y="1175955"/>
          <a:ext cx="940666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F5F465-455F-445D-8693-5E8F50A04B9B}">
      <dsp:nvSpPr>
        <dsp:cNvPr id="0" name=""/>
        <dsp:cNvSpPr/>
      </dsp:nvSpPr>
      <dsp:spPr>
        <a:xfrm>
          <a:off x="0" y="1175955"/>
          <a:ext cx="9406666" cy="1174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bg1"/>
              </a:solidFill>
            </a:rPr>
            <a:t>In the same year, the development of Hadoop started. It is an open-source framework that could process both structured and unstructured data. This was built on top of Google’s MapReduce and crafted by Yahoo!. </a:t>
          </a:r>
        </a:p>
      </dsp:txBody>
      <dsp:txXfrm>
        <a:off x="0" y="1175955"/>
        <a:ext cx="9406666" cy="1174233"/>
      </dsp:txXfrm>
    </dsp:sp>
    <dsp:sp modelId="{15AE803B-0BAD-4F13-AA0C-FEE251D7596B}">
      <dsp:nvSpPr>
        <dsp:cNvPr id="0" name=""/>
        <dsp:cNvSpPr/>
      </dsp:nvSpPr>
      <dsp:spPr>
        <a:xfrm>
          <a:off x="0" y="2350188"/>
          <a:ext cx="9406666"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166E37-09CF-4E95-A3E6-25D5D4BDDF43}">
      <dsp:nvSpPr>
        <dsp:cNvPr id="0" name=""/>
        <dsp:cNvSpPr/>
      </dsp:nvSpPr>
      <dsp:spPr>
        <a:xfrm>
          <a:off x="0" y="2350188"/>
          <a:ext cx="9406666" cy="11742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a:solidFill>
                <a:schemeClr val="bg1"/>
              </a:solidFill>
            </a:rPr>
            <a:t>Today, the term Big Data pertains to the study and applications of data sets too complex for traditional data processing software to handle. This concept faces challenges in capturing data, data storage, data analysis, search, sharing, transfer, visualization, querying, updating, information privacy, and data source.</a:t>
          </a:r>
        </a:p>
      </dsp:txBody>
      <dsp:txXfrm>
        <a:off x="0" y="2350188"/>
        <a:ext cx="9406666" cy="117423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69D779-FAC7-4CFB-AF57-033953ADD8EC}">
      <dsp:nvSpPr>
        <dsp:cNvPr id="0" name=""/>
        <dsp:cNvSpPr/>
      </dsp:nvSpPr>
      <dsp:spPr>
        <a:xfrm>
          <a:off x="0" y="2492"/>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712082-76A4-4743-A7D1-0C17AC07E053}">
      <dsp:nvSpPr>
        <dsp:cNvPr id="0" name=""/>
        <dsp:cNvSpPr/>
      </dsp:nvSpPr>
      <dsp:spPr>
        <a:xfrm>
          <a:off x="0" y="2492"/>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b="1" kern="1200"/>
            <a:t>Emerging Big Data Technologies :</a:t>
          </a:r>
          <a:endParaRPr lang="en-US" sz="3500" kern="1200"/>
        </a:p>
      </dsp:txBody>
      <dsp:txXfrm>
        <a:off x="0" y="2492"/>
        <a:ext cx="6492875" cy="850069"/>
      </dsp:txXfrm>
    </dsp:sp>
    <dsp:sp modelId="{F26B84D1-89AC-4480-833E-266F286FE161}">
      <dsp:nvSpPr>
        <dsp:cNvPr id="0" name=""/>
        <dsp:cNvSpPr/>
      </dsp:nvSpPr>
      <dsp:spPr>
        <a:xfrm>
          <a:off x="0" y="852561"/>
          <a:ext cx="6492875"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A2FFF9-03DC-4B61-B262-632F3F71C5A2}">
      <dsp:nvSpPr>
        <dsp:cNvPr id="0" name=""/>
        <dsp:cNvSpPr/>
      </dsp:nvSpPr>
      <dsp:spPr>
        <a:xfrm>
          <a:off x="0" y="852561"/>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Tensorflow</a:t>
          </a:r>
        </a:p>
      </dsp:txBody>
      <dsp:txXfrm>
        <a:off x="0" y="852561"/>
        <a:ext cx="6492875" cy="850069"/>
      </dsp:txXfrm>
    </dsp:sp>
    <dsp:sp modelId="{04A1B4BC-DA41-418E-B60F-944A58308485}">
      <dsp:nvSpPr>
        <dsp:cNvPr id="0" name=""/>
        <dsp:cNvSpPr/>
      </dsp:nvSpPr>
      <dsp:spPr>
        <a:xfrm>
          <a:off x="0" y="1702630"/>
          <a:ext cx="6492875"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40EBD7-39DE-4D3F-B0BD-391A1C557BFB}">
      <dsp:nvSpPr>
        <dsp:cNvPr id="0" name=""/>
        <dsp:cNvSpPr/>
      </dsp:nvSpPr>
      <dsp:spPr>
        <a:xfrm>
          <a:off x="0" y="1702630"/>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Beam</a:t>
          </a:r>
        </a:p>
      </dsp:txBody>
      <dsp:txXfrm>
        <a:off x="0" y="1702630"/>
        <a:ext cx="6492875" cy="850069"/>
      </dsp:txXfrm>
    </dsp:sp>
    <dsp:sp modelId="{69F42934-2FE2-403B-99C0-A720DC66C285}">
      <dsp:nvSpPr>
        <dsp:cNvPr id="0" name=""/>
        <dsp:cNvSpPr/>
      </dsp:nvSpPr>
      <dsp:spPr>
        <a:xfrm>
          <a:off x="0" y="2552699"/>
          <a:ext cx="6492875"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0C112B-AA86-42AA-953D-FF2CEFFD2E69}">
      <dsp:nvSpPr>
        <dsp:cNvPr id="0" name=""/>
        <dsp:cNvSpPr/>
      </dsp:nvSpPr>
      <dsp:spPr>
        <a:xfrm>
          <a:off x="0" y="2552699"/>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Docker</a:t>
          </a:r>
        </a:p>
      </dsp:txBody>
      <dsp:txXfrm>
        <a:off x="0" y="2552699"/>
        <a:ext cx="6492875" cy="850069"/>
      </dsp:txXfrm>
    </dsp:sp>
    <dsp:sp modelId="{CCE7A266-A021-45FD-BE80-9D55A868D5C7}">
      <dsp:nvSpPr>
        <dsp:cNvPr id="0" name=""/>
        <dsp:cNvSpPr/>
      </dsp:nvSpPr>
      <dsp:spPr>
        <a:xfrm>
          <a:off x="0" y="3402769"/>
          <a:ext cx="6492875"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90E8F9E-865B-4667-A6D3-7092E04547DB}">
      <dsp:nvSpPr>
        <dsp:cNvPr id="0" name=""/>
        <dsp:cNvSpPr/>
      </dsp:nvSpPr>
      <dsp:spPr>
        <a:xfrm>
          <a:off x="0" y="3402769"/>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Airflow</a:t>
          </a:r>
        </a:p>
      </dsp:txBody>
      <dsp:txXfrm>
        <a:off x="0" y="3402769"/>
        <a:ext cx="6492875" cy="850069"/>
      </dsp:txXfrm>
    </dsp:sp>
    <dsp:sp modelId="{9A6B7870-31BD-4915-A9B6-DE99E2EDD6C8}">
      <dsp:nvSpPr>
        <dsp:cNvPr id="0" name=""/>
        <dsp:cNvSpPr/>
      </dsp:nvSpPr>
      <dsp:spPr>
        <a:xfrm>
          <a:off x="0" y="4252838"/>
          <a:ext cx="6492875"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61CF52-A35F-4C80-9762-F62436C6023B}">
      <dsp:nvSpPr>
        <dsp:cNvPr id="0" name=""/>
        <dsp:cNvSpPr/>
      </dsp:nvSpPr>
      <dsp:spPr>
        <a:xfrm>
          <a:off x="0" y="4252838"/>
          <a:ext cx="6492875" cy="850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US" sz="3500" kern="1200"/>
            <a:t>Kubernetes</a:t>
          </a:r>
        </a:p>
      </dsp:txBody>
      <dsp:txXfrm>
        <a:off x="0" y="4252838"/>
        <a:ext cx="6492875" cy="85006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99A081-26E8-4329-AAB0-9CB6849CF423}">
      <dsp:nvSpPr>
        <dsp:cNvPr id="0" name=""/>
        <dsp:cNvSpPr/>
      </dsp:nvSpPr>
      <dsp:spPr>
        <a:xfrm>
          <a:off x="0" y="2347"/>
          <a:ext cx="6248400" cy="118980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2813AE-BA40-4547-AB18-3DCDEB19B01D}">
      <dsp:nvSpPr>
        <dsp:cNvPr id="0" name=""/>
        <dsp:cNvSpPr/>
      </dsp:nvSpPr>
      <dsp:spPr>
        <a:xfrm>
          <a:off x="359915" y="270053"/>
          <a:ext cx="654392" cy="6543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B59A2D7-601F-412B-9854-3612DD862119}">
      <dsp:nvSpPr>
        <dsp:cNvPr id="0" name=""/>
        <dsp:cNvSpPr/>
      </dsp:nvSpPr>
      <dsp:spPr>
        <a:xfrm>
          <a:off x="1374223" y="2347"/>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kern="1200"/>
            <a:t>Big Data could be found in three forms:</a:t>
          </a:r>
        </a:p>
      </dsp:txBody>
      <dsp:txXfrm>
        <a:off x="1374223" y="2347"/>
        <a:ext cx="4874176" cy="1189803"/>
      </dsp:txXfrm>
    </dsp:sp>
    <dsp:sp modelId="{37EC2F29-A5F9-4B92-9D9D-3DB22680446E}">
      <dsp:nvSpPr>
        <dsp:cNvPr id="0" name=""/>
        <dsp:cNvSpPr/>
      </dsp:nvSpPr>
      <dsp:spPr>
        <a:xfrm>
          <a:off x="0" y="1489602"/>
          <a:ext cx="6248400" cy="118980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369AC9-7AD7-42BD-8804-6D27CFDC6D4E}">
      <dsp:nvSpPr>
        <dsp:cNvPr id="0" name=""/>
        <dsp:cNvSpPr/>
      </dsp:nvSpPr>
      <dsp:spPr>
        <a:xfrm>
          <a:off x="359915" y="1757308"/>
          <a:ext cx="654392" cy="65439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A862871-2C61-442C-A2C3-B20D49539B51}">
      <dsp:nvSpPr>
        <dsp:cNvPr id="0" name=""/>
        <dsp:cNvSpPr/>
      </dsp:nvSpPr>
      <dsp:spPr>
        <a:xfrm>
          <a:off x="1374223" y="1489602"/>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b="1" i="1" kern="1200"/>
            <a:t>Structured: </a:t>
          </a:r>
          <a:r>
            <a:rPr lang="en-US" sz="2200" kern="1200"/>
            <a:t>Organized data format with a fixed schema. Ex: RDBMS</a:t>
          </a:r>
        </a:p>
      </dsp:txBody>
      <dsp:txXfrm>
        <a:off x="1374223" y="1489602"/>
        <a:ext cx="4874176" cy="1189803"/>
      </dsp:txXfrm>
    </dsp:sp>
    <dsp:sp modelId="{16592305-2F6F-46DC-A6A1-4901001EE454}">
      <dsp:nvSpPr>
        <dsp:cNvPr id="0" name=""/>
        <dsp:cNvSpPr/>
      </dsp:nvSpPr>
      <dsp:spPr>
        <a:xfrm>
          <a:off x="0" y="2976856"/>
          <a:ext cx="6248400" cy="118980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0C80CD-F2BF-4E9C-ABA0-D0868047F3DE}">
      <dsp:nvSpPr>
        <dsp:cNvPr id="0" name=""/>
        <dsp:cNvSpPr/>
      </dsp:nvSpPr>
      <dsp:spPr>
        <a:xfrm>
          <a:off x="359915" y="3244562"/>
          <a:ext cx="654392" cy="65439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9BD425-CD53-4E5F-A98A-B4BA42BF68BC}">
      <dsp:nvSpPr>
        <dsp:cNvPr id="0" name=""/>
        <dsp:cNvSpPr/>
      </dsp:nvSpPr>
      <dsp:spPr>
        <a:xfrm>
          <a:off x="1374223" y="2976856"/>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b="1" i="1" kern="1200"/>
            <a:t>Semi-Structured:</a:t>
          </a:r>
          <a:r>
            <a:rPr lang="en-US" sz="2200" kern="1200"/>
            <a:t> Partially organized data which does not have a fixed format. Ex: XML, JSON</a:t>
          </a:r>
        </a:p>
      </dsp:txBody>
      <dsp:txXfrm>
        <a:off x="1374223" y="2976856"/>
        <a:ext cx="4874176" cy="1189803"/>
      </dsp:txXfrm>
    </dsp:sp>
    <dsp:sp modelId="{9C67B72B-7E9B-47AF-B2C1-F8479ABFE042}">
      <dsp:nvSpPr>
        <dsp:cNvPr id="0" name=""/>
        <dsp:cNvSpPr/>
      </dsp:nvSpPr>
      <dsp:spPr>
        <a:xfrm>
          <a:off x="0" y="4464111"/>
          <a:ext cx="6248400" cy="1189803"/>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4A8CFC-45BE-4C15-A173-9D0452B71ADF}">
      <dsp:nvSpPr>
        <dsp:cNvPr id="0" name=""/>
        <dsp:cNvSpPr/>
      </dsp:nvSpPr>
      <dsp:spPr>
        <a:xfrm>
          <a:off x="359915" y="4731817"/>
          <a:ext cx="654392" cy="65439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14F1AA1-36D3-41D2-8ED8-63EE4A83E046}">
      <dsp:nvSpPr>
        <dsp:cNvPr id="0" name=""/>
        <dsp:cNvSpPr/>
      </dsp:nvSpPr>
      <dsp:spPr>
        <a:xfrm>
          <a:off x="1374223" y="4464111"/>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b="1" i="1" kern="1200"/>
            <a:t>Unstructured:</a:t>
          </a:r>
          <a:r>
            <a:rPr lang="en-US" sz="2200" kern="1200"/>
            <a:t> Unorganized data with an unknown schema. Ex: Audio, video files etc.</a:t>
          </a:r>
        </a:p>
      </dsp:txBody>
      <dsp:txXfrm>
        <a:off x="1374223" y="4464111"/>
        <a:ext cx="4874176" cy="118980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B0B444-A41A-40B4-96E3-D4F4775191BD}">
      <dsp:nvSpPr>
        <dsp:cNvPr id="0" name=""/>
        <dsp:cNvSpPr/>
      </dsp:nvSpPr>
      <dsp:spPr>
        <a:xfrm>
          <a:off x="0" y="53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B9F631-5536-42B1-B234-B291025A9FE8}">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321386-6E9A-42CA-9422-8F4E9AED0581}">
      <dsp:nvSpPr>
        <dsp:cNvPr id="0" name=""/>
        <dsp:cNvSpPr/>
      </dsp:nvSpPr>
      <dsp:spPr>
        <a:xfrm>
          <a:off x="1435590" y="531"/>
          <a:ext cx="4732020"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a:t>Storing Exponentially growing huge datasets.</a:t>
          </a:r>
        </a:p>
      </dsp:txBody>
      <dsp:txXfrm>
        <a:off x="1435590" y="531"/>
        <a:ext cx="4732020" cy="1242935"/>
      </dsp:txXfrm>
    </dsp:sp>
    <dsp:sp modelId="{FC0E60CA-0287-4BA6-9BF0-EE2713AC4C9B}">
      <dsp:nvSpPr>
        <dsp:cNvPr id="0" name=""/>
        <dsp:cNvSpPr/>
      </dsp:nvSpPr>
      <dsp:spPr>
        <a:xfrm>
          <a:off x="6167610" y="531"/>
          <a:ext cx="434798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00100">
            <a:lnSpc>
              <a:spcPct val="100000"/>
            </a:lnSpc>
            <a:spcBef>
              <a:spcPct val="0"/>
            </a:spcBef>
            <a:spcAft>
              <a:spcPct val="35000"/>
            </a:spcAft>
            <a:buNone/>
          </a:pPr>
          <a:r>
            <a:rPr lang="en-US" sz="1800" kern="1200"/>
            <a:t>Solution could be Distributed File System.</a:t>
          </a:r>
        </a:p>
      </dsp:txBody>
      <dsp:txXfrm>
        <a:off x="6167610" y="531"/>
        <a:ext cx="4347989" cy="1242935"/>
      </dsp:txXfrm>
    </dsp:sp>
    <dsp:sp modelId="{1CE0DF7B-313E-4BF3-B3F4-B5271C7250CE}">
      <dsp:nvSpPr>
        <dsp:cNvPr id="0" name=""/>
        <dsp:cNvSpPr/>
      </dsp:nvSpPr>
      <dsp:spPr>
        <a:xfrm>
          <a:off x="0" y="1554201"/>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D00744E-05A6-468C-8085-B86C2A8E5AF6}">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F2ED64A-7BDC-4F9A-9D8B-C2E2F86F544D}">
      <dsp:nvSpPr>
        <dsp:cNvPr id="0" name=""/>
        <dsp:cNvSpPr/>
      </dsp:nvSpPr>
      <dsp:spPr>
        <a:xfrm>
          <a:off x="1435590" y="1554201"/>
          <a:ext cx="4732020"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a:t>Processing data having complex Structure.</a:t>
          </a:r>
        </a:p>
      </dsp:txBody>
      <dsp:txXfrm>
        <a:off x="1435590" y="1554201"/>
        <a:ext cx="4732020" cy="1242935"/>
      </dsp:txXfrm>
    </dsp:sp>
    <dsp:sp modelId="{F77CD8FD-79E7-4B87-A688-34166750F004}">
      <dsp:nvSpPr>
        <dsp:cNvPr id="0" name=""/>
        <dsp:cNvSpPr/>
      </dsp:nvSpPr>
      <dsp:spPr>
        <a:xfrm>
          <a:off x="6167610" y="1554201"/>
          <a:ext cx="434798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00100">
            <a:lnSpc>
              <a:spcPct val="100000"/>
            </a:lnSpc>
            <a:spcBef>
              <a:spcPct val="0"/>
            </a:spcBef>
            <a:spcAft>
              <a:spcPct val="35000"/>
            </a:spcAft>
            <a:buNone/>
          </a:pPr>
          <a:r>
            <a:rPr lang="en-US" sz="1800" kern="1200"/>
            <a:t>Data could be structured, unstructured or semi-structured</a:t>
          </a:r>
        </a:p>
      </dsp:txBody>
      <dsp:txXfrm>
        <a:off x="6167610" y="1554201"/>
        <a:ext cx="4347989" cy="1242935"/>
      </dsp:txXfrm>
    </dsp:sp>
    <dsp:sp modelId="{68AA4A57-E447-490A-93E4-72A3EBE6B871}">
      <dsp:nvSpPr>
        <dsp:cNvPr id="0" name=""/>
        <dsp:cNvSpPr/>
      </dsp:nvSpPr>
      <dsp:spPr>
        <a:xfrm>
          <a:off x="0" y="3107870"/>
          <a:ext cx="10515600" cy="12429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7345F11-10BB-4EA2-82F5-0A7D5FD9242B}">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25913E9-C281-4FB3-AF25-D84DE55228C1}">
      <dsp:nvSpPr>
        <dsp:cNvPr id="0" name=""/>
        <dsp:cNvSpPr/>
      </dsp:nvSpPr>
      <dsp:spPr>
        <a:xfrm>
          <a:off x="1435590" y="3107870"/>
          <a:ext cx="4732020"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111250">
            <a:lnSpc>
              <a:spcPct val="100000"/>
            </a:lnSpc>
            <a:spcBef>
              <a:spcPct val="0"/>
            </a:spcBef>
            <a:spcAft>
              <a:spcPct val="35000"/>
            </a:spcAft>
            <a:buNone/>
          </a:pPr>
          <a:r>
            <a:rPr lang="en-US" sz="2500" kern="1200"/>
            <a:t>Processing data faster</a:t>
          </a:r>
        </a:p>
      </dsp:txBody>
      <dsp:txXfrm>
        <a:off x="1435590" y="3107870"/>
        <a:ext cx="4732020" cy="1242935"/>
      </dsp:txXfrm>
    </dsp:sp>
    <dsp:sp modelId="{BADF896C-4701-4FD1-9181-F26AEDD1F2B3}">
      <dsp:nvSpPr>
        <dsp:cNvPr id="0" name=""/>
        <dsp:cNvSpPr/>
      </dsp:nvSpPr>
      <dsp:spPr>
        <a:xfrm>
          <a:off x="6167610" y="3107870"/>
          <a:ext cx="434798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800100">
            <a:lnSpc>
              <a:spcPct val="100000"/>
            </a:lnSpc>
            <a:spcBef>
              <a:spcPct val="0"/>
            </a:spcBef>
            <a:spcAft>
              <a:spcPct val="35000"/>
            </a:spcAft>
            <a:buNone/>
          </a:pPr>
          <a:r>
            <a:rPr lang="en-US" sz="1800" kern="1200"/>
            <a:t>Size of hard disk has been increased but transfer speed has not increased at that rate.</a:t>
          </a:r>
        </a:p>
      </dsp:txBody>
      <dsp:txXfrm>
        <a:off x="6167610" y="3107870"/>
        <a:ext cx="4347989" cy="124293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A012B2-F190-4CEC-A430-AF16598BAD8B}">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576843-BD05-44C4-92D6-BDAC2FD23ED5}">
      <dsp:nvSpPr>
        <dsp:cNvPr id="0" name=""/>
        <dsp:cNvSpPr/>
      </dsp:nvSpPr>
      <dsp:spPr>
        <a:xfrm>
          <a:off x="0" y="212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Install and work with Hadoop installation with </a:t>
          </a:r>
          <a:r>
            <a:rPr lang="en-US" sz="2000" b="1" kern="1200"/>
            <a:t>Hortonworks </a:t>
          </a:r>
          <a:r>
            <a:rPr lang="en-US" sz="2000" kern="1200"/>
            <a:t>and the </a:t>
          </a:r>
          <a:r>
            <a:rPr lang="en-US" sz="2000" b="1" kern="1200"/>
            <a:t>Ambari </a:t>
          </a:r>
          <a:r>
            <a:rPr lang="en-US" sz="2000" kern="1200"/>
            <a:t>UI</a:t>
          </a:r>
        </a:p>
      </dsp:txBody>
      <dsp:txXfrm>
        <a:off x="0" y="2124"/>
        <a:ext cx="10515600" cy="724514"/>
      </dsp:txXfrm>
    </dsp:sp>
    <dsp:sp modelId="{9A7FB619-0B55-4E63-B4CA-71B432F001FC}">
      <dsp:nvSpPr>
        <dsp:cNvPr id="0" name=""/>
        <dsp:cNvSpPr/>
      </dsp:nvSpPr>
      <dsp:spPr>
        <a:xfrm>
          <a:off x="0" y="72663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1FFAF1-72D1-43EA-BC6E-ECD83DC9B04C}">
      <dsp:nvSpPr>
        <dsp:cNvPr id="0" name=""/>
        <dsp:cNvSpPr/>
      </dsp:nvSpPr>
      <dsp:spPr>
        <a:xfrm>
          <a:off x="0" y="72663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Manage big data on a cluster with </a:t>
          </a:r>
          <a:r>
            <a:rPr lang="en-US" sz="2000" b="1" kern="1200"/>
            <a:t>HDFS </a:t>
          </a:r>
          <a:r>
            <a:rPr lang="en-US" sz="2000" kern="1200"/>
            <a:t>and </a:t>
          </a:r>
          <a:r>
            <a:rPr lang="en-US" sz="2000" b="1" kern="1200"/>
            <a:t>MapReduce</a:t>
          </a:r>
          <a:endParaRPr lang="en-US" sz="2000" kern="1200"/>
        </a:p>
      </dsp:txBody>
      <dsp:txXfrm>
        <a:off x="0" y="726639"/>
        <a:ext cx="10515600" cy="724514"/>
      </dsp:txXfrm>
    </dsp:sp>
    <dsp:sp modelId="{6DB969F3-732A-4D87-8F82-3ED3461E60FD}">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AD9FD6-DF08-43F9-954F-09475853FFE5}">
      <dsp:nvSpPr>
        <dsp:cNvPr id="0" name=""/>
        <dsp:cNvSpPr/>
      </dsp:nvSpPr>
      <dsp:spPr>
        <a:xfrm>
          <a:off x="0" y="145115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Analyze data on Hadoop with </a:t>
          </a:r>
          <a:r>
            <a:rPr lang="en-US" sz="2000" b="1" kern="1200"/>
            <a:t>Pig </a:t>
          </a:r>
          <a:r>
            <a:rPr lang="en-US" sz="2000" kern="1200"/>
            <a:t>and </a:t>
          </a:r>
          <a:r>
            <a:rPr lang="en-US" sz="2000" b="1" kern="1200"/>
            <a:t>Spark</a:t>
          </a:r>
          <a:endParaRPr lang="en-US" sz="2000" kern="1200"/>
        </a:p>
      </dsp:txBody>
      <dsp:txXfrm>
        <a:off x="0" y="1451154"/>
        <a:ext cx="10515600" cy="724514"/>
      </dsp:txXfrm>
    </dsp:sp>
    <dsp:sp modelId="{5556F760-B381-45BA-B162-59D14A2A259A}">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02443A-52F5-471C-A4E9-40E4FB85755D}">
      <dsp:nvSpPr>
        <dsp:cNvPr id="0" name=""/>
        <dsp:cNvSpPr/>
      </dsp:nvSpPr>
      <dsp:spPr>
        <a:xfrm>
          <a:off x="0" y="217566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Store and query your data with </a:t>
          </a:r>
          <a:r>
            <a:rPr lang="en-US" sz="2000" b="1" kern="1200"/>
            <a:t>Sqoop, Hive, MySQL, Hbase, Cassandra, MongoDB, Drill, Phoenix, </a:t>
          </a:r>
          <a:r>
            <a:rPr lang="en-US" sz="2000" kern="1200"/>
            <a:t>and </a:t>
          </a:r>
          <a:r>
            <a:rPr lang="en-US" sz="2000" b="1" kern="1200"/>
            <a:t>Presto</a:t>
          </a:r>
          <a:endParaRPr lang="en-US" sz="2000" kern="1200"/>
        </a:p>
      </dsp:txBody>
      <dsp:txXfrm>
        <a:off x="0" y="2175669"/>
        <a:ext cx="10515600" cy="724514"/>
      </dsp:txXfrm>
    </dsp:sp>
    <dsp:sp modelId="{2BD298CF-4EDB-4BE0-8518-070A1927C8BD}">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07F7DC-4A3E-401F-AA50-B76DDE87BA14}">
      <dsp:nvSpPr>
        <dsp:cNvPr id="0" name=""/>
        <dsp:cNvSpPr/>
      </dsp:nvSpPr>
      <dsp:spPr>
        <a:xfrm>
          <a:off x="0" y="2900183"/>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Cluster is managed with </a:t>
          </a:r>
          <a:r>
            <a:rPr lang="en-US" sz="2000" b="1" kern="1200"/>
            <a:t>YARN, Mesos, Zookeeper, Oozie, Zeppelin </a:t>
          </a:r>
          <a:r>
            <a:rPr lang="en-US" sz="2000" kern="1200"/>
            <a:t>and </a:t>
          </a:r>
          <a:r>
            <a:rPr lang="en-US" sz="2000" b="1" kern="1200"/>
            <a:t>Hue</a:t>
          </a:r>
          <a:endParaRPr lang="en-US" sz="2000" kern="1200"/>
        </a:p>
      </dsp:txBody>
      <dsp:txXfrm>
        <a:off x="0" y="2900183"/>
        <a:ext cx="10515600" cy="724514"/>
      </dsp:txXfrm>
    </dsp:sp>
    <dsp:sp modelId="{BECFD6BE-160B-484A-8C66-20D11E269E92}">
      <dsp:nvSpPr>
        <dsp:cNvPr id="0" name=""/>
        <dsp:cNvSpPr/>
      </dsp:nvSpPr>
      <dsp:spPr>
        <a:xfrm>
          <a:off x="0" y="3624698"/>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A03CA8-2068-45D4-B1F7-0B1250F6C1AD}">
      <dsp:nvSpPr>
        <dsp:cNvPr id="0" name=""/>
        <dsp:cNvSpPr/>
      </dsp:nvSpPr>
      <dsp:spPr>
        <a:xfrm>
          <a:off x="0" y="3624698"/>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Handle streaming data with </a:t>
          </a:r>
          <a:r>
            <a:rPr lang="en-US" sz="2000" b="1" kern="1200"/>
            <a:t>Kafka, Flume, Spark Streaming, Flink, </a:t>
          </a:r>
          <a:r>
            <a:rPr lang="en-US" sz="2000" kern="1200"/>
            <a:t>and </a:t>
          </a:r>
          <a:r>
            <a:rPr lang="en-US" sz="2000" b="1" kern="1200"/>
            <a:t>Storm</a:t>
          </a:r>
          <a:endParaRPr lang="en-US" sz="2000" kern="1200"/>
        </a:p>
      </dsp:txBody>
      <dsp:txXfrm>
        <a:off x="0" y="3624698"/>
        <a:ext cx="10515600" cy="7245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6DEDD5-8E06-4793-AEE3-EAC3240B082C}">
      <dsp:nvSpPr>
        <dsp:cNvPr id="0" name=""/>
        <dsp:cNvSpPr/>
      </dsp:nvSpPr>
      <dsp:spPr>
        <a:xfrm>
          <a:off x="0" y="0"/>
          <a:ext cx="1825624" cy="5694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73660" rIns="73660" bIns="73660" numCol="1" spcCol="1270" anchor="ctr" anchorCtr="0">
          <a:noAutofit/>
        </a:bodyPr>
        <a:lstStyle/>
        <a:p>
          <a:pPr marL="0" lvl="0" indent="0" algn="ctr" defTabSz="1289050">
            <a:lnSpc>
              <a:spcPct val="90000"/>
            </a:lnSpc>
            <a:spcBef>
              <a:spcPct val="0"/>
            </a:spcBef>
            <a:spcAft>
              <a:spcPct val="35000"/>
            </a:spcAft>
            <a:buNone/>
          </a:pPr>
          <a:r>
            <a:rPr lang="en-US" sz="2900" kern="1200" dirty="0"/>
            <a:t>Block 1</a:t>
          </a:r>
        </a:p>
      </dsp:txBody>
      <dsp:txXfrm>
        <a:off x="0" y="0"/>
        <a:ext cx="1825624" cy="569407"/>
      </dsp:txXfrm>
    </dsp:sp>
    <dsp:sp modelId="{4D872E7E-F455-4105-A825-AFCD7F6AC53F}">
      <dsp:nvSpPr>
        <dsp:cNvPr id="0" name=""/>
        <dsp:cNvSpPr/>
      </dsp:nvSpPr>
      <dsp:spPr>
        <a:xfrm>
          <a:off x="0" y="597877"/>
          <a:ext cx="1825624" cy="5694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73660" rIns="73660" bIns="73660" numCol="1" spcCol="1270" anchor="ctr" anchorCtr="0">
          <a:noAutofit/>
        </a:bodyPr>
        <a:lstStyle/>
        <a:p>
          <a:pPr marL="0" lvl="0" indent="0" algn="ctr" defTabSz="1289050">
            <a:lnSpc>
              <a:spcPct val="90000"/>
            </a:lnSpc>
            <a:spcBef>
              <a:spcPct val="0"/>
            </a:spcBef>
            <a:spcAft>
              <a:spcPct val="35000"/>
            </a:spcAft>
            <a:buNone/>
          </a:pPr>
          <a:r>
            <a:rPr lang="en-US" sz="2900" kern="1200" dirty="0"/>
            <a:t>Block 2</a:t>
          </a:r>
        </a:p>
      </dsp:txBody>
      <dsp:txXfrm>
        <a:off x="0" y="597877"/>
        <a:ext cx="1825624" cy="569407"/>
      </dsp:txXfrm>
    </dsp:sp>
    <dsp:sp modelId="{0BA160A0-C48C-4DC9-B0F3-C4BDD4744460}">
      <dsp:nvSpPr>
        <dsp:cNvPr id="0" name=""/>
        <dsp:cNvSpPr/>
      </dsp:nvSpPr>
      <dsp:spPr>
        <a:xfrm>
          <a:off x="0" y="1195755"/>
          <a:ext cx="1825624" cy="57113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3660" tIns="73660" rIns="73660" bIns="73660" numCol="1" spcCol="1270" anchor="ctr" anchorCtr="0">
          <a:noAutofit/>
        </a:bodyPr>
        <a:lstStyle/>
        <a:p>
          <a:pPr marL="0" lvl="0" indent="0" algn="ctr" defTabSz="1289050">
            <a:lnSpc>
              <a:spcPct val="90000"/>
            </a:lnSpc>
            <a:spcBef>
              <a:spcPct val="0"/>
            </a:spcBef>
            <a:spcAft>
              <a:spcPct val="35000"/>
            </a:spcAft>
            <a:buNone/>
          </a:pPr>
          <a:r>
            <a:rPr lang="en-US" sz="2900" kern="1200" dirty="0"/>
            <a:t>Block 3</a:t>
          </a:r>
        </a:p>
      </dsp:txBody>
      <dsp:txXfrm>
        <a:off x="0" y="1195755"/>
        <a:ext cx="1825624" cy="57113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diagrams.loki3.com/VaryingWidthList">
  <dgm:title val="Varying Width List"/>
  <dgm:desc val="Use for emphasizing items of different weights.  Good for large amounts of Level 1 text.  The width of each shape is independently determined based on its text."/>
  <dgm:catLst>
    <dgm:cat type="list" pri="4160"/>
    <dgm:cat type="officeonline" pri="5000"/>
  </dgm:catLst>
  <dgm:sampData useDef="1">
    <dgm:dataModel>
      <dgm:ptLst/>
      <dgm:bg/>
      <dgm:whole/>
    </dgm:dataModel>
  </dgm:sampData>
  <dgm:styleData useDef="1">
    <dgm:dataModel>
      <dgm:ptLst/>
      <dgm:bg/>
      <dgm:whole/>
    </dgm:dataModel>
  </dgm:styleData>
  <dgm:clrData useDef="1">
    <dgm:dataModel>
      <dgm:ptLst/>
      <dgm:bg/>
      <dgm:whole/>
    </dgm:dataModel>
  </dgm:clrData>
  <dgm:layoutNode name="Name0">
    <dgm:varLst>
      <dgm:resizeHandles/>
    </dgm:varLst>
    <dgm:alg type="lin">
      <dgm:param type="linDir" val="fromT"/>
    </dgm:alg>
    <dgm:shape xmlns:r="http://schemas.openxmlformats.org/officeDocument/2006/relationships" r:blip="">
      <dgm:adjLst/>
    </dgm:shape>
    <dgm:presOf/>
    <dgm:constrLst>
      <dgm:constr type="w" for="ch" forName="text" val="20"/>
      <dgm:constr type="h" for="ch" forName="text" refType="h"/>
      <dgm:constr type="primFontSz" for="ch" forName="text" op="equ" val="65"/>
      <dgm:constr type="h" for="ch" forName="space" refType="h" fact="0.05"/>
    </dgm:constrLst>
    <dgm:forEach name="Name1" axis="ch" ptType="node">
      <dgm:layoutNode name="text" styleLbl="node1">
        <dgm:varLst>
          <dgm:bulletEnabled val="1"/>
        </dgm:varLst>
        <dgm:alg type="tx"/>
        <dgm:shape xmlns:r="http://schemas.openxmlformats.org/officeDocument/2006/relationships" type="rect" r:blip="">
          <dgm:adjLst/>
        </dgm:shape>
        <dgm:presOf axis="desOrSelf" ptType="node"/>
        <dgm:constrLst>
          <dgm:constr type="tMarg" refType="primFontSz" fact="0.2"/>
          <dgm:constr type="bMarg" refType="primFontSz" fact="0.2"/>
          <dgm:constr type="lMarg" refType="primFontSz" fact="0.2"/>
          <dgm:constr type="rMarg" refType="primFontSz" fact="0.2"/>
        </dgm:constrLst>
        <dgm:ruleLst>
          <dgm:rule type="w" val="INF" fact="NaN" max="NaN"/>
          <dgm:rule type="primFontSz" val="5" fact="NaN" max="NaN"/>
        </dgm:ruleLst>
      </dgm:layoutNode>
      <dgm:choose name="Name2">
        <dgm:if name="Name3" axis="par ch" ptType="doc node" func="cnt" op="gte" val="2">
          <dgm:forEach name="Name4" axis="followSib" ptType="sibTrans" cnt="1">
            <dgm:layoutNode name="space">
              <dgm:alg type="sp"/>
              <dgm:shape xmlns:r="http://schemas.openxmlformats.org/officeDocument/2006/relationships" r:blip="">
                <dgm:adjLst/>
              </dgm:shape>
              <dgm:presOf/>
            </dgm:layoutNode>
          </dgm:forEach>
        </dgm:if>
        <dgm:else name="Name5"/>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sv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E406-B564-41EB-95ED-34FCC16A52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0FA74F7-E796-45E5-98F4-4128C5E02D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D719D1-6964-488D-8245-E844823DA4A4}"/>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20F2F46E-DB05-43EB-868E-B0EA191E3D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FCDC6-E4AA-4356-AED3-DF473A93770B}"/>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37927335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A4F8-02BF-438E-9A7D-80578FB1327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054FD66-7544-4DAE-A8A7-9596DB9CF8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7A6FA5-CEDC-400A-9301-4673E76CB604}"/>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A8CF3A5F-E1BE-4C6D-816D-20BEE141DE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59283F-4DF7-4ED6-8409-D2B06FB09BA9}"/>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36366516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98779-C786-4F90-B8A3-01FC01D0EE8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ADAC798-2147-4381-8321-113CBBF0B7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DD5380-55D5-4C28-AF10-7DCB95FC9657}"/>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AB431491-CF85-40EB-A9F9-394E62E9BF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C95559-5381-4ED6-A016-089D9F8D85CD}"/>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4249728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8144F-A0E1-4671-8A51-DBE6187AF4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8C483A-FB50-4B55-941C-964E8E33BF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E475AC-9826-4B7C-8C0C-033439671A8B}"/>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19237931-5E6E-41EE-9DFB-A0B37328E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E60B9E-AC60-49DE-B35B-B03966FBF938}"/>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11746480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632A1-2ECC-4211-A388-C400A7F7F3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71C8E24-CA7A-49A5-A956-7686B9FCDA8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40394A-6DAC-4C93-9315-1B2EC1617E89}"/>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37498B9F-51AF-4D7D-865F-90EEF20EA6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CCEA70-323E-4E1A-8A21-BA5F25F56E8D}"/>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3872162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3692D-54B5-4B1E-8132-65A88ABED4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2A1928-24CE-48D2-A82E-11A14262B4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45E0A0B-352A-4505-800D-BCBDA0D42B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B0419B-50B8-456C-B6C6-FFA1CCA4C7C7}"/>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6" name="Footer Placeholder 5">
            <a:extLst>
              <a:ext uri="{FF2B5EF4-FFF2-40B4-BE49-F238E27FC236}">
                <a16:creationId xmlns:a16="http://schemas.microsoft.com/office/drawing/2014/main" id="{19831180-ACA9-419D-AAE7-DF0172A465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ACA50-C243-4621-82B3-BE8F66C34DAA}"/>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18725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89DE2-D29A-4AE6-9A5B-C69868DD445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F204DE-CE9C-469A-83A1-70C96BC6FF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6192B2-44E1-49FA-8EFA-8644C3FD71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7EA0D1-78B5-4A28-8E81-B6ACBB14F5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592CAF-3AD9-478B-AB1E-C1F9A6043B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C9148DF-A190-4DA1-BE69-D17F354A1683}"/>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8" name="Footer Placeholder 7">
            <a:extLst>
              <a:ext uri="{FF2B5EF4-FFF2-40B4-BE49-F238E27FC236}">
                <a16:creationId xmlns:a16="http://schemas.microsoft.com/office/drawing/2014/main" id="{1D217C52-162F-423C-8834-85279FBCBF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C9EC00-A22C-40D1-A9C6-2D97D6E03821}"/>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22095990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24385-1666-4925-B04F-2D363F101C3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16FC63B-5850-491B-9926-70B27045EB81}"/>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4" name="Footer Placeholder 3">
            <a:extLst>
              <a:ext uri="{FF2B5EF4-FFF2-40B4-BE49-F238E27FC236}">
                <a16:creationId xmlns:a16="http://schemas.microsoft.com/office/drawing/2014/main" id="{DCF4A9F4-F34E-4C77-A7D5-17CA0955F8A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5ADCDF-348E-471B-93F3-018283FFC900}"/>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3892964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9AA157-99E0-40E1-9877-AE94EB58D20B}"/>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3" name="Footer Placeholder 2">
            <a:extLst>
              <a:ext uri="{FF2B5EF4-FFF2-40B4-BE49-F238E27FC236}">
                <a16:creationId xmlns:a16="http://schemas.microsoft.com/office/drawing/2014/main" id="{592D8D46-49FF-4E93-8FD9-5AE4DF7A5B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C8E0031-0C97-4EFA-BE3A-B686268BEEDE}"/>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846840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10D2C-14A4-4FD8-9FBD-1E9D43A0B7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3CEF0C-7B1C-4453-84FA-8357D6DA201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B8AE07-26DD-4EA4-B7C9-A4D9C1B66D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D3756E-D43E-4F06-A29B-5937BB4049FD}"/>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6" name="Footer Placeholder 5">
            <a:extLst>
              <a:ext uri="{FF2B5EF4-FFF2-40B4-BE49-F238E27FC236}">
                <a16:creationId xmlns:a16="http://schemas.microsoft.com/office/drawing/2014/main" id="{11F0E6B6-8225-4A33-9506-E27A2E4ED8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A4D22C-AE48-4950-875F-00C9DCA157D0}"/>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3396611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B6CCB-C233-4C3F-8F43-06D329A9D4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E2A6393-DF47-4974-91AF-C66C42F66D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DE3119-78EB-44FC-8FC9-68A770ACBE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A05BBA-3379-4FF0-9E76-776759BAE5FB}"/>
              </a:ext>
            </a:extLst>
          </p:cNvPr>
          <p:cNvSpPr>
            <a:spLocks noGrp="1"/>
          </p:cNvSpPr>
          <p:nvPr>
            <p:ph type="dt" sz="half" idx="10"/>
          </p:nvPr>
        </p:nvSpPr>
        <p:spPr/>
        <p:txBody>
          <a:bodyPr/>
          <a:lstStyle/>
          <a:p>
            <a:fld id="{934EE9C4-2965-40AC-A44B-4C328B686EFB}" type="datetimeFigureOut">
              <a:rPr lang="en-US" smtClean="0"/>
              <a:t>11/9/2020</a:t>
            </a:fld>
            <a:endParaRPr lang="en-US"/>
          </a:p>
        </p:txBody>
      </p:sp>
      <p:sp>
        <p:nvSpPr>
          <p:cNvPr id="6" name="Footer Placeholder 5">
            <a:extLst>
              <a:ext uri="{FF2B5EF4-FFF2-40B4-BE49-F238E27FC236}">
                <a16:creationId xmlns:a16="http://schemas.microsoft.com/office/drawing/2014/main" id="{2A807D5D-57BB-403D-BB13-FEB04ECAC0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74448C-2381-4E22-9D7F-0EC01191E77B}"/>
              </a:ext>
            </a:extLst>
          </p:cNvPr>
          <p:cNvSpPr>
            <a:spLocks noGrp="1"/>
          </p:cNvSpPr>
          <p:nvPr>
            <p:ph type="sldNum" sz="quarter" idx="12"/>
          </p:nvPr>
        </p:nvSpPr>
        <p:spPr/>
        <p:txBody>
          <a:bodyPr/>
          <a:lstStyle/>
          <a:p>
            <a:fld id="{5DFDE86F-EB42-4D77-B6CC-E8455DC43241}" type="slidenum">
              <a:rPr lang="en-US" smtClean="0"/>
              <a:t>‹#›</a:t>
            </a:fld>
            <a:endParaRPr lang="en-US"/>
          </a:p>
        </p:txBody>
      </p:sp>
    </p:spTree>
    <p:extLst>
      <p:ext uri="{BB962C8B-B14F-4D97-AF65-F5344CB8AC3E}">
        <p14:creationId xmlns:p14="http://schemas.microsoft.com/office/powerpoint/2010/main" val="1308282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96059D-0B12-4A1D-8BD5-8C49837040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AC3EE65-60AA-4A88-9B10-1330721964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DA1DDE-762B-4F83-BBFC-A20549E05C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4EE9C4-2965-40AC-A44B-4C328B686EFB}" type="datetimeFigureOut">
              <a:rPr lang="en-US" smtClean="0"/>
              <a:t>11/9/2020</a:t>
            </a:fld>
            <a:endParaRPr lang="en-US"/>
          </a:p>
        </p:txBody>
      </p:sp>
      <p:sp>
        <p:nvSpPr>
          <p:cNvPr id="5" name="Footer Placeholder 4">
            <a:extLst>
              <a:ext uri="{FF2B5EF4-FFF2-40B4-BE49-F238E27FC236}">
                <a16:creationId xmlns:a16="http://schemas.microsoft.com/office/drawing/2014/main" id="{67BAEA26-2C12-4897-8E6F-B618B57F5F3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55EC43-6533-49C5-8B3F-68964D8177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FDE86F-EB42-4D77-B6CC-E8455DC43241}" type="slidenum">
              <a:rPr lang="en-US" smtClean="0"/>
              <a:t>‹#›</a:t>
            </a:fld>
            <a:endParaRPr lang="en-US"/>
          </a:p>
        </p:txBody>
      </p:sp>
    </p:spTree>
    <p:extLst>
      <p:ext uri="{BB962C8B-B14F-4D97-AF65-F5344CB8AC3E}">
        <p14:creationId xmlns:p14="http://schemas.microsoft.com/office/powerpoint/2010/main" val="367621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7.xml"/><Relationship Id="rId7" Type="http://schemas.openxmlformats.org/officeDocument/2006/relationships/image" Target="../media/image29.png"/><Relationship Id="rId2" Type="http://schemas.openxmlformats.org/officeDocument/2006/relationships/diagramData" Target="../diagrams/data7.xml"/><Relationship Id="rId1" Type="http://schemas.openxmlformats.org/officeDocument/2006/relationships/slideLayout" Target="../slideLayouts/slideLayout7.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a:extLst>
              <a:ext uri="{FF2B5EF4-FFF2-40B4-BE49-F238E27FC236}">
                <a16:creationId xmlns:a16="http://schemas.microsoft.com/office/drawing/2014/main" id="{873DEB6E-F668-423B-9B83-B8AF43290E5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047" y="10"/>
            <a:ext cx="12191999" cy="6857990"/>
          </a:xfrm>
          <a:prstGeom prst="rect">
            <a:avLst/>
          </a:prstGeom>
        </p:spPr>
      </p:pic>
      <p:sp>
        <p:nvSpPr>
          <p:cNvPr id="7"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C2E635-E864-4FEA-BB03-89A1937B683A}"/>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13800" dirty="0">
                <a:solidFill>
                  <a:srgbClr val="FFFFFF"/>
                </a:solidFill>
              </a:rPr>
              <a:t>Big Data</a:t>
            </a:r>
          </a:p>
        </p:txBody>
      </p:sp>
    </p:spTree>
    <p:extLst>
      <p:ext uri="{BB962C8B-B14F-4D97-AF65-F5344CB8AC3E}">
        <p14:creationId xmlns:p14="http://schemas.microsoft.com/office/powerpoint/2010/main" val="3155203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01E4C-6182-4400-B78B-4AD27753DC81}"/>
              </a:ext>
            </a:extLst>
          </p:cNvPr>
          <p:cNvSpPr>
            <a:spLocks noGrp="1"/>
          </p:cNvSpPr>
          <p:nvPr>
            <p:ph type="title"/>
          </p:nvPr>
        </p:nvSpPr>
        <p:spPr/>
        <p:txBody>
          <a:bodyPr/>
          <a:lstStyle/>
          <a:p>
            <a:pPr algn="ctr"/>
            <a:r>
              <a:rPr lang="en-US" b="1" dirty="0"/>
              <a:t>Big Data Technologies</a:t>
            </a:r>
          </a:p>
        </p:txBody>
      </p:sp>
      <p:sp>
        <p:nvSpPr>
          <p:cNvPr id="3" name="Content Placeholder 2">
            <a:extLst>
              <a:ext uri="{FF2B5EF4-FFF2-40B4-BE49-F238E27FC236}">
                <a16:creationId xmlns:a16="http://schemas.microsoft.com/office/drawing/2014/main" id="{8699ED54-85BE-4A7A-9C84-404A7B4DD8D2}"/>
              </a:ext>
            </a:extLst>
          </p:cNvPr>
          <p:cNvSpPr>
            <a:spLocks noGrp="1"/>
          </p:cNvSpPr>
          <p:nvPr>
            <p:ph idx="1"/>
          </p:nvPr>
        </p:nvSpPr>
        <p:spPr>
          <a:xfrm>
            <a:off x="838200" y="1825625"/>
            <a:ext cx="2619375" cy="4351338"/>
          </a:xfrm>
        </p:spPr>
        <p:txBody>
          <a:bodyPr/>
          <a:lstStyle/>
          <a:p>
            <a:pPr marL="0" indent="0">
              <a:buNone/>
            </a:pPr>
            <a:r>
              <a:rPr lang="en-US" b="1" dirty="0"/>
              <a:t>Data Storage :</a:t>
            </a:r>
          </a:p>
          <a:p>
            <a:r>
              <a:rPr lang="en-US" dirty="0"/>
              <a:t>Hadoop</a:t>
            </a:r>
          </a:p>
          <a:p>
            <a:r>
              <a:rPr lang="en-US" dirty="0"/>
              <a:t>Mongo DB</a:t>
            </a:r>
          </a:p>
          <a:p>
            <a:r>
              <a:rPr lang="en-US" dirty="0" err="1"/>
              <a:t>RainStor</a:t>
            </a:r>
            <a:endParaRPr lang="en-US" dirty="0"/>
          </a:p>
          <a:p>
            <a:r>
              <a:rPr lang="en-US" dirty="0"/>
              <a:t>Hunk</a:t>
            </a:r>
          </a:p>
        </p:txBody>
      </p:sp>
      <p:sp>
        <p:nvSpPr>
          <p:cNvPr id="4" name="Content Placeholder 2">
            <a:extLst>
              <a:ext uri="{FF2B5EF4-FFF2-40B4-BE49-F238E27FC236}">
                <a16:creationId xmlns:a16="http://schemas.microsoft.com/office/drawing/2014/main" id="{9C656C5F-A903-44FB-9DB7-780BD58EB792}"/>
              </a:ext>
            </a:extLst>
          </p:cNvPr>
          <p:cNvSpPr txBox="1">
            <a:spLocks/>
          </p:cNvSpPr>
          <p:nvPr/>
        </p:nvSpPr>
        <p:spPr>
          <a:xfrm>
            <a:off x="3486150" y="1822450"/>
            <a:ext cx="26193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Data Mining :</a:t>
            </a:r>
          </a:p>
          <a:p>
            <a:r>
              <a:rPr lang="en-US" dirty="0"/>
              <a:t>Presto</a:t>
            </a:r>
          </a:p>
          <a:p>
            <a:r>
              <a:rPr lang="en-US" dirty="0"/>
              <a:t>RapidMiner</a:t>
            </a:r>
          </a:p>
          <a:p>
            <a:r>
              <a:rPr lang="en-US" dirty="0"/>
              <a:t>Elastic Search</a:t>
            </a:r>
          </a:p>
          <a:p>
            <a:r>
              <a:rPr lang="en-US" dirty="0"/>
              <a:t>Hunk</a:t>
            </a:r>
          </a:p>
        </p:txBody>
      </p:sp>
      <p:sp>
        <p:nvSpPr>
          <p:cNvPr id="5" name="Content Placeholder 2">
            <a:extLst>
              <a:ext uri="{FF2B5EF4-FFF2-40B4-BE49-F238E27FC236}">
                <a16:creationId xmlns:a16="http://schemas.microsoft.com/office/drawing/2014/main" id="{6D1AB223-0AC1-4DC0-BBBC-B06AC96EBB26}"/>
              </a:ext>
            </a:extLst>
          </p:cNvPr>
          <p:cNvSpPr txBox="1">
            <a:spLocks/>
          </p:cNvSpPr>
          <p:nvPr/>
        </p:nvSpPr>
        <p:spPr>
          <a:xfrm>
            <a:off x="6134100" y="1822450"/>
            <a:ext cx="261937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Data Analytics :</a:t>
            </a:r>
          </a:p>
          <a:p>
            <a:r>
              <a:rPr lang="en-US" dirty="0"/>
              <a:t>Kafka</a:t>
            </a:r>
          </a:p>
          <a:p>
            <a:r>
              <a:rPr lang="en-US" dirty="0"/>
              <a:t>Splunk</a:t>
            </a:r>
          </a:p>
          <a:p>
            <a:r>
              <a:rPr lang="en-US" dirty="0"/>
              <a:t>KNIME</a:t>
            </a:r>
          </a:p>
          <a:p>
            <a:r>
              <a:rPr lang="en-US" dirty="0"/>
              <a:t>Spark</a:t>
            </a:r>
          </a:p>
          <a:p>
            <a:r>
              <a:rPr lang="en-US" dirty="0"/>
              <a:t>R Language</a:t>
            </a:r>
          </a:p>
          <a:p>
            <a:r>
              <a:rPr lang="en-US" dirty="0"/>
              <a:t>Blockchain</a:t>
            </a:r>
          </a:p>
        </p:txBody>
      </p:sp>
      <p:sp>
        <p:nvSpPr>
          <p:cNvPr id="6" name="Content Placeholder 2">
            <a:extLst>
              <a:ext uri="{FF2B5EF4-FFF2-40B4-BE49-F238E27FC236}">
                <a16:creationId xmlns:a16="http://schemas.microsoft.com/office/drawing/2014/main" id="{7A81756D-1F9B-437A-9259-986A072F3687}"/>
              </a:ext>
            </a:extLst>
          </p:cNvPr>
          <p:cNvSpPr txBox="1">
            <a:spLocks/>
          </p:cNvSpPr>
          <p:nvPr/>
        </p:nvSpPr>
        <p:spPr>
          <a:xfrm>
            <a:off x="8782050" y="1822450"/>
            <a:ext cx="325755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Data Visualization :</a:t>
            </a:r>
          </a:p>
          <a:p>
            <a:r>
              <a:rPr lang="en-US" dirty="0"/>
              <a:t>Tableau</a:t>
            </a:r>
          </a:p>
          <a:p>
            <a:r>
              <a:rPr lang="en-US" dirty="0" err="1"/>
              <a:t>Plotly</a:t>
            </a:r>
            <a:endParaRPr lang="en-US" dirty="0"/>
          </a:p>
        </p:txBody>
      </p:sp>
    </p:spTree>
    <p:extLst>
      <p:ext uri="{BB962C8B-B14F-4D97-AF65-F5344CB8AC3E}">
        <p14:creationId xmlns:p14="http://schemas.microsoft.com/office/powerpoint/2010/main" val="3703383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Freeform: Shape 8">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1" name="Group 10">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12"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14"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15"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6"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7"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1456E133-5626-4198-941A-A91ACFF32D93}"/>
              </a:ext>
            </a:extLst>
          </p:cNvPr>
          <p:cNvSpPr>
            <a:spLocks noGrp="1"/>
          </p:cNvSpPr>
          <p:nvPr>
            <p:ph type="title"/>
          </p:nvPr>
        </p:nvSpPr>
        <p:spPr>
          <a:xfrm>
            <a:off x="535020" y="685800"/>
            <a:ext cx="2780271" cy="5105400"/>
          </a:xfrm>
        </p:spPr>
        <p:txBody>
          <a:bodyPr>
            <a:normAutofit/>
          </a:bodyPr>
          <a:lstStyle/>
          <a:p>
            <a:r>
              <a:rPr lang="en-US" sz="4000" b="1">
                <a:solidFill>
                  <a:srgbClr val="FFFFFF"/>
                </a:solidFill>
              </a:rPr>
              <a:t>Big Data Technologies</a:t>
            </a:r>
            <a:endParaRPr lang="en-US" sz="4000">
              <a:solidFill>
                <a:srgbClr val="FFFFFF"/>
              </a:solidFill>
            </a:endParaRPr>
          </a:p>
        </p:txBody>
      </p:sp>
      <p:graphicFrame>
        <p:nvGraphicFramePr>
          <p:cNvPr id="19" name="Content Placeholder 2">
            <a:extLst>
              <a:ext uri="{FF2B5EF4-FFF2-40B4-BE49-F238E27FC236}">
                <a16:creationId xmlns:a16="http://schemas.microsoft.com/office/drawing/2014/main" id="{CF9EDF5F-3241-478C-892A-D845B952CD54}"/>
              </a:ext>
            </a:extLst>
          </p:cNvPr>
          <p:cNvGraphicFramePr>
            <a:graphicFrameLocks noGrp="1"/>
          </p:cNvGraphicFramePr>
          <p:nvPr>
            <p:ph idx="1"/>
            <p:extLst>
              <p:ext uri="{D42A27DB-BD31-4B8C-83A1-F6EECF244321}">
                <p14:modId xmlns:p14="http://schemas.microsoft.com/office/powerpoint/2010/main" val="2726981841"/>
              </p:ext>
            </p:extLst>
          </p:nvPr>
        </p:nvGraphicFramePr>
        <p:xfrm>
          <a:off x="5010150" y="685800"/>
          <a:ext cx="6492875" cy="5105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1034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Rectangle 8">
            <a:extLst>
              <a:ext uri="{FF2B5EF4-FFF2-40B4-BE49-F238E27FC236}">
                <a16:creationId xmlns:a16="http://schemas.microsoft.com/office/drawing/2014/main" id="{68575C10-8187-4AC4-AD72-C754EAFD2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4B582A-B052-4748-B74E-7A7BF5FC4F64}"/>
              </a:ext>
            </a:extLst>
          </p:cNvPr>
          <p:cNvSpPr>
            <a:spLocks noGrp="1"/>
          </p:cNvSpPr>
          <p:nvPr>
            <p:ph type="title"/>
          </p:nvPr>
        </p:nvSpPr>
        <p:spPr>
          <a:xfrm>
            <a:off x="762000" y="559678"/>
            <a:ext cx="3567915" cy="4952492"/>
          </a:xfrm>
        </p:spPr>
        <p:txBody>
          <a:bodyPr>
            <a:normAutofit/>
          </a:bodyPr>
          <a:lstStyle/>
          <a:p>
            <a:r>
              <a:rPr lang="en-US" b="1">
                <a:solidFill>
                  <a:schemeClr val="bg1"/>
                </a:solidFill>
              </a:rPr>
              <a:t>Types Of Big Data</a:t>
            </a:r>
            <a:endParaRPr lang="en-US">
              <a:solidFill>
                <a:schemeClr val="bg1"/>
              </a:solidFill>
            </a:endParaRPr>
          </a:p>
        </p:txBody>
      </p:sp>
      <p:cxnSp>
        <p:nvCxnSpPr>
          <p:cNvPr id="31" name="Straight Connector 10">
            <a:extLst>
              <a:ext uri="{FF2B5EF4-FFF2-40B4-BE49-F238E27FC236}">
                <a16:creationId xmlns:a16="http://schemas.microsoft.com/office/drawing/2014/main" id="{74E776C9-ED67-41B7-B3A3-4DF76EF3AC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29768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aphicFrame>
        <p:nvGraphicFramePr>
          <p:cNvPr id="32" name="Content Placeholder 2">
            <a:extLst>
              <a:ext uri="{FF2B5EF4-FFF2-40B4-BE49-F238E27FC236}">
                <a16:creationId xmlns:a16="http://schemas.microsoft.com/office/drawing/2014/main" id="{7DEE4D04-D8D1-4DB0-BBB6-8CB9D8CD9F3A}"/>
              </a:ext>
            </a:extLst>
          </p:cNvPr>
          <p:cNvGraphicFramePr>
            <a:graphicFrameLocks noGrp="1"/>
          </p:cNvGraphicFramePr>
          <p:nvPr>
            <p:ph idx="1"/>
            <p:extLst>
              <p:ext uri="{D42A27DB-BD31-4B8C-83A1-F6EECF244321}">
                <p14:modId xmlns:p14="http://schemas.microsoft.com/office/powerpoint/2010/main" val="3350396538"/>
              </p:ext>
            </p:extLst>
          </p:nvPr>
        </p:nvGraphicFramePr>
        <p:xfrm>
          <a:off x="5181600" y="568325"/>
          <a:ext cx="6248400" cy="56562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37927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C1C40-A4B0-4465-B6D8-D51B82F73DBA}"/>
              </a:ext>
            </a:extLst>
          </p:cNvPr>
          <p:cNvSpPr>
            <a:spLocks noGrp="1"/>
          </p:cNvSpPr>
          <p:nvPr>
            <p:ph type="title"/>
          </p:nvPr>
        </p:nvSpPr>
        <p:spPr/>
        <p:txBody>
          <a:bodyPr/>
          <a:lstStyle/>
          <a:p>
            <a:pPr algn="ctr"/>
            <a:r>
              <a:rPr lang="en-US" b="1" dirty="0"/>
              <a:t>Big Data Processing</a:t>
            </a:r>
          </a:p>
        </p:txBody>
      </p:sp>
      <p:pic>
        <p:nvPicPr>
          <p:cNvPr id="4098" name="Picture 2" descr="Big Data Tools - What is Big Data - Edureka">
            <a:extLst>
              <a:ext uri="{FF2B5EF4-FFF2-40B4-BE49-F238E27FC236}">
                <a16:creationId xmlns:a16="http://schemas.microsoft.com/office/drawing/2014/main" id="{9716D4BE-E94B-4147-A89F-535BBC33E4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0156" y="1432191"/>
            <a:ext cx="9691688" cy="5166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21983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22BAC-EAC4-4EED-BC3B-F1E32DA98D34}"/>
              </a:ext>
            </a:extLst>
          </p:cNvPr>
          <p:cNvSpPr>
            <a:spLocks noGrp="1"/>
          </p:cNvSpPr>
          <p:nvPr>
            <p:ph type="title"/>
          </p:nvPr>
        </p:nvSpPr>
        <p:spPr/>
        <p:txBody>
          <a:bodyPr/>
          <a:lstStyle/>
          <a:p>
            <a:pPr algn="ctr"/>
            <a:r>
              <a:rPr lang="en-US" b="1" dirty="0"/>
              <a:t>Characteristics of Big Data</a:t>
            </a:r>
            <a:endParaRPr lang="en-US" dirty="0"/>
          </a:p>
        </p:txBody>
      </p:sp>
      <p:pic>
        <p:nvPicPr>
          <p:cNvPr id="3074" name="Picture 2" descr="Five V's of Big Data - What is Big Data - Edureka">
            <a:extLst>
              <a:ext uri="{FF2B5EF4-FFF2-40B4-BE49-F238E27FC236}">
                <a16:creationId xmlns:a16="http://schemas.microsoft.com/office/drawing/2014/main" id="{855C17D5-576D-4FA9-8874-79C7046FA4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7806" y="1389757"/>
            <a:ext cx="9196387" cy="5172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0159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35440417-CC73-485C-B8A2-387533D1140F}"/>
              </a:ext>
            </a:extLst>
          </p:cNvPr>
          <p:cNvSpPr>
            <a:spLocks noGrp="1"/>
          </p:cNvSpPr>
          <p:nvPr>
            <p:ph type="title"/>
          </p:nvPr>
        </p:nvSpPr>
        <p:spPr>
          <a:xfrm>
            <a:off x="767290" y="1166932"/>
            <a:ext cx="3582073" cy="4279709"/>
          </a:xfrm>
        </p:spPr>
        <p:txBody>
          <a:bodyPr anchor="ctr">
            <a:normAutofit/>
          </a:bodyPr>
          <a:lstStyle/>
          <a:p>
            <a:r>
              <a:rPr lang="en-US" b="1">
                <a:solidFill>
                  <a:schemeClr val="bg1"/>
                </a:solidFill>
              </a:rPr>
              <a:t>Characteristics of Big Data</a:t>
            </a:r>
            <a:endParaRPr lang="en-US">
              <a:solidFill>
                <a:schemeClr val="bg1"/>
              </a:solidFill>
            </a:endParaRPr>
          </a:p>
        </p:txBody>
      </p:sp>
      <p:sp>
        <p:nvSpPr>
          <p:cNvPr id="3" name="Content Placeholder 2">
            <a:extLst>
              <a:ext uri="{FF2B5EF4-FFF2-40B4-BE49-F238E27FC236}">
                <a16:creationId xmlns:a16="http://schemas.microsoft.com/office/drawing/2014/main" id="{C24BD827-EF3E-4FC6-8D4D-47BAA4435ADD}"/>
              </a:ext>
            </a:extLst>
          </p:cNvPr>
          <p:cNvSpPr>
            <a:spLocks noGrp="1"/>
          </p:cNvSpPr>
          <p:nvPr>
            <p:ph idx="1"/>
          </p:nvPr>
        </p:nvSpPr>
        <p:spPr>
          <a:xfrm>
            <a:off x="5573864" y="1166933"/>
            <a:ext cx="5716988" cy="4279709"/>
          </a:xfrm>
        </p:spPr>
        <p:txBody>
          <a:bodyPr anchor="ctr">
            <a:normAutofit/>
          </a:bodyPr>
          <a:lstStyle/>
          <a:p>
            <a:pPr marL="0" indent="0">
              <a:buNone/>
            </a:pPr>
            <a:r>
              <a:rPr lang="en-US" sz="2400" b="1"/>
              <a:t>Volume</a:t>
            </a:r>
            <a:r>
              <a:rPr lang="en-US" sz="2400" b="1" i="1"/>
              <a:t> –</a:t>
            </a:r>
            <a:r>
              <a:rPr lang="en-US" sz="2400"/>
              <a:t> The name Big Data itself is related to a size which is enormous. Size of data plays a very crucial role in determining value out of data. Also, whether a particular data can actually be considered as a Big Data or not, is dependent upon the volume of data. Hence, </a:t>
            </a:r>
            <a:r>
              <a:rPr lang="en-US" sz="2400" b="1"/>
              <a:t>'Volume'</a:t>
            </a:r>
            <a:r>
              <a:rPr lang="en-US" sz="2400"/>
              <a:t> is one characteristic which needs to be considered while dealing with Big Data.</a:t>
            </a:r>
          </a:p>
        </p:txBody>
      </p:sp>
    </p:spTree>
    <p:extLst>
      <p:ext uri="{BB962C8B-B14F-4D97-AF65-F5344CB8AC3E}">
        <p14:creationId xmlns:p14="http://schemas.microsoft.com/office/powerpoint/2010/main" val="27102408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35440417-CC73-485C-B8A2-387533D1140F}"/>
              </a:ext>
            </a:extLst>
          </p:cNvPr>
          <p:cNvSpPr>
            <a:spLocks noGrp="1"/>
          </p:cNvSpPr>
          <p:nvPr>
            <p:ph type="title"/>
          </p:nvPr>
        </p:nvSpPr>
        <p:spPr>
          <a:xfrm>
            <a:off x="767290" y="1166932"/>
            <a:ext cx="3582073" cy="4279709"/>
          </a:xfrm>
        </p:spPr>
        <p:txBody>
          <a:bodyPr anchor="ctr">
            <a:normAutofit/>
          </a:bodyPr>
          <a:lstStyle/>
          <a:p>
            <a:r>
              <a:rPr lang="en-US" b="1">
                <a:solidFill>
                  <a:schemeClr val="bg1"/>
                </a:solidFill>
              </a:rPr>
              <a:t>Characteristics of Big Data</a:t>
            </a:r>
            <a:endParaRPr lang="en-US">
              <a:solidFill>
                <a:schemeClr val="bg1"/>
              </a:solidFill>
            </a:endParaRPr>
          </a:p>
        </p:txBody>
      </p:sp>
      <p:sp>
        <p:nvSpPr>
          <p:cNvPr id="3" name="Content Placeholder 2">
            <a:extLst>
              <a:ext uri="{FF2B5EF4-FFF2-40B4-BE49-F238E27FC236}">
                <a16:creationId xmlns:a16="http://schemas.microsoft.com/office/drawing/2014/main" id="{C24BD827-EF3E-4FC6-8D4D-47BAA4435ADD}"/>
              </a:ext>
            </a:extLst>
          </p:cNvPr>
          <p:cNvSpPr>
            <a:spLocks noGrp="1"/>
          </p:cNvSpPr>
          <p:nvPr>
            <p:ph idx="1"/>
          </p:nvPr>
        </p:nvSpPr>
        <p:spPr>
          <a:xfrm>
            <a:off x="5573864" y="1166933"/>
            <a:ext cx="5716988" cy="4279709"/>
          </a:xfrm>
        </p:spPr>
        <p:txBody>
          <a:bodyPr anchor="ctr">
            <a:normAutofit/>
          </a:bodyPr>
          <a:lstStyle/>
          <a:p>
            <a:pPr marL="0" indent="0">
              <a:buNone/>
            </a:pPr>
            <a:r>
              <a:rPr lang="en-US" sz="2200" b="1"/>
              <a:t>Variety</a:t>
            </a:r>
            <a:r>
              <a:rPr lang="en-US" sz="2200" b="1" i="1"/>
              <a:t> –</a:t>
            </a:r>
            <a:r>
              <a:rPr lang="en-US" sz="2200"/>
              <a:t> The next aspect of Big Data is its </a:t>
            </a:r>
            <a:r>
              <a:rPr lang="en-US" sz="2200" b="1"/>
              <a:t>variety</a:t>
            </a:r>
            <a:r>
              <a:rPr lang="en-US" sz="2200"/>
              <a:t>.</a:t>
            </a:r>
          </a:p>
          <a:p>
            <a:pPr marL="0" indent="0">
              <a:buNone/>
            </a:pPr>
            <a:r>
              <a:rPr lang="en-US" sz="2200"/>
              <a:t>Variety refers to heterogeneous sources and the nature of data, both structured and unstructured. During earlier days, spreadsheets and databases were the only sources of data considered by most of the applications. Nowadays, data in the form of emails, photos, videos, monitoring devices, PDFs, audio, etc. are also being considered in the analysis applications. This variety of unstructured data poses certain issues for storage, mining and analyzing data.</a:t>
            </a:r>
          </a:p>
          <a:p>
            <a:pPr marL="0" indent="0">
              <a:buNone/>
            </a:pPr>
            <a:endParaRPr lang="en-US" sz="2200"/>
          </a:p>
        </p:txBody>
      </p:sp>
    </p:spTree>
    <p:extLst>
      <p:ext uri="{BB962C8B-B14F-4D97-AF65-F5344CB8AC3E}">
        <p14:creationId xmlns:p14="http://schemas.microsoft.com/office/powerpoint/2010/main" val="41201046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0699D-E932-4954-A27B-C0F18146E27C}"/>
              </a:ext>
            </a:extLst>
          </p:cNvPr>
          <p:cNvSpPr>
            <a:spLocks noGrp="1"/>
          </p:cNvSpPr>
          <p:nvPr>
            <p:ph type="title"/>
          </p:nvPr>
        </p:nvSpPr>
        <p:spPr/>
        <p:txBody>
          <a:bodyPr/>
          <a:lstStyle/>
          <a:p>
            <a:pPr algn="ctr"/>
            <a:r>
              <a:rPr lang="en-US" b="1" dirty="0"/>
              <a:t>Variety</a:t>
            </a:r>
          </a:p>
        </p:txBody>
      </p:sp>
      <p:pic>
        <p:nvPicPr>
          <p:cNvPr id="4" name="Picture 3" descr="A screenshot of a cell phone&#10;&#10;Description automatically generated">
            <a:extLst>
              <a:ext uri="{FF2B5EF4-FFF2-40B4-BE49-F238E27FC236}">
                <a16:creationId xmlns:a16="http://schemas.microsoft.com/office/drawing/2014/main" id="{6F3D12DF-871D-4170-B0E6-9FD943BBE1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8982" y="1591118"/>
            <a:ext cx="7480614" cy="4731488"/>
          </a:xfrm>
          <a:prstGeom prst="rect">
            <a:avLst/>
          </a:prstGeom>
        </p:spPr>
      </p:pic>
    </p:spTree>
    <p:extLst>
      <p:ext uri="{BB962C8B-B14F-4D97-AF65-F5344CB8AC3E}">
        <p14:creationId xmlns:p14="http://schemas.microsoft.com/office/powerpoint/2010/main" val="4015815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35440417-CC73-485C-B8A2-387533D1140F}"/>
              </a:ext>
            </a:extLst>
          </p:cNvPr>
          <p:cNvSpPr>
            <a:spLocks noGrp="1"/>
          </p:cNvSpPr>
          <p:nvPr>
            <p:ph type="title"/>
          </p:nvPr>
        </p:nvSpPr>
        <p:spPr>
          <a:xfrm>
            <a:off x="767290" y="1166932"/>
            <a:ext cx="3582073" cy="4279709"/>
          </a:xfrm>
        </p:spPr>
        <p:txBody>
          <a:bodyPr anchor="ctr">
            <a:normAutofit/>
          </a:bodyPr>
          <a:lstStyle/>
          <a:p>
            <a:r>
              <a:rPr lang="en-US" b="1">
                <a:solidFill>
                  <a:schemeClr val="bg1"/>
                </a:solidFill>
              </a:rPr>
              <a:t>Characteristics of Big Data</a:t>
            </a:r>
            <a:endParaRPr lang="en-US">
              <a:solidFill>
                <a:schemeClr val="bg1"/>
              </a:solidFill>
            </a:endParaRPr>
          </a:p>
        </p:txBody>
      </p:sp>
      <p:sp>
        <p:nvSpPr>
          <p:cNvPr id="3" name="Content Placeholder 2">
            <a:extLst>
              <a:ext uri="{FF2B5EF4-FFF2-40B4-BE49-F238E27FC236}">
                <a16:creationId xmlns:a16="http://schemas.microsoft.com/office/drawing/2014/main" id="{C24BD827-EF3E-4FC6-8D4D-47BAA4435ADD}"/>
              </a:ext>
            </a:extLst>
          </p:cNvPr>
          <p:cNvSpPr>
            <a:spLocks noGrp="1"/>
          </p:cNvSpPr>
          <p:nvPr>
            <p:ph idx="1"/>
          </p:nvPr>
        </p:nvSpPr>
        <p:spPr>
          <a:xfrm>
            <a:off x="5573864" y="1166933"/>
            <a:ext cx="5716988" cy="4279709"/>
          </a:xfrm>
        </p:spPr>
        <p:txBody>
          <a:bodyPr anchor="ctr">
            <a:normAutofit/>
          </a:bodyPr>
          <a:lstStyle/>
          <a:p>
            <a:pPr marL="0" indent="0">
              <a:buNone/>
            </a:pPr>
            <a:r>
              <a:rPr lang="en-US" sz="2400" b="1"/>
              <a:t>Velocity</a:t>
            </a:r>
            <a:r>
              <a:rPr lang="en-US" sz="2400" b="1" i="1"/>
              <a:t> –</a:t>
            </a:r>
            <a:r>
              <a:rPr lang="en-US" sz="2400"/>
              <a:t> The term </a:t>
            </a:r>
            <a:r>
              <a:rPr lang="en-US" sz="2400" b="1"/>
              <a:t>'velocity'</a:t>
            </a:r>
            <a:r>
              <a:rPr lang="en-US" sz="2400"/>
              <a:t> refers to the speed of generation of data. How fast the data is generated and processed to meet the demands, determines real potential in the data.</a:t>
            </a:r>
          </a:p>
          <a:p>
            <a:pPr marL="0" indent="0">
              <a:buNone/>
            </a:pPr>
            <a:r>
              <a:rPr lang="en-US" sz="2400"/>
              <a:t>Big Data Velocity deals with the speed at which data flows in from sources like business processes, application logs, networks, and social media sites, sensors, Mobile devices, etc. The flow of data is massive and continuous.</a:t>
            </a:r>
          </a:p>
          <a:p>
            <a:pPr marL="0" indent="0">
              <a:buNone/>
            </a:pPr>
            <a:endParaRPr lang="en-US" sz="2400"/>
          </a:p>
        </p:txBody>
      </p:sp>
    </p:spTree>
    <p:extLst>
      <p:ext uri="{BB962C8B-B14F-4D97-AF65-F5344CB8AC3E}">
        <p14:creationId xmlns:p14="http://schemas.microsoft.com/office/powerpoint/2010/main" val="22443812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DE034-ADB7-45D4-9D3A-87C3CD6AC4A8}"/>
              </a:ext>
            </a:extLst>
          </p:cNvPr>
          <p:cNvSpPr>
            <a:spLocks noGrp="1"/>
          </p:cNvSpPr>
          <p:nvPr>
            <p:ph type="title"/>
          </p:nvPr>
        </p:nvSpPr>
        <p:spPr/>
        <p:txBody>
          <a:bodyPr/>
          <a:lstStyle/>
          <a:p>
            <a:pPr algn="ctr"/>
            <a:r>
              <a:rPr lang="en-US" b="1" dirty="0"/>
              <a:t>Velocity</a:t>
            </a:r>
          </a:p>
        </p:txBody>
      </p:sp>
      <p:pic>
        <p:nvPicPr>
          <p:cNvPr id="4" name="Content Placeholder 4" descr="A picture containing screenshot&#10;&#10;Description automatically generated">
            <a:extLst>
              <a:ext uri="{FF2B5EF4-FFF2-40B4-BE49-F238E27FC236}">
                <a16:creationId xmlns:a16="http://schemas.microsoft.com/office/drawing/2014/main" id="{5828B57E-DC01-46B9-A019-268C73A18D1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9732" y="1812439"/>
            <a:ext cx="9392536" cy="4813675"/>
          </a:xfrm>
          <a:prstGeom prst="rect">
            <a:avLst/>
          </a:prstGeom>
        </p:spPr>
      </p:pic>
    </p:spTree>
    <p:extLst>
      <p:ext uri="{BB962C8B-B14F-4D97-AF65-F5344CB8AC3E}">
        <p14:creationId xmlns:p14="http://schemas.microsoft.com/office/powerpoint/2010/main" val="53859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6303195A-7653-4091-8409-55692C38C4A0}"/>
              </a:ext>
            </a:extLst>
          </p:cNvPr>
          <p:cNvSpPr>
            <a:spLocks noGrp="1"/>
          </p:cNvSpPr>
          <p:nvPr>
            <p:ph type="title"/>
          </p:nvPr>
        </p:nvSpPr>
        <p:spPr>
          <a:xfrm>
            <a:off x="838200" y="669925"/>
            <a:ext cx="4508946" cy="1325563"/>
          </a:xfrm>
        </p:spPr>
        <p:txBody>
          <a:bodyPr anchor="b">
            <a:normAutofit/>
          </a:bodyPr>
          <a:lstStyle/>
          <a:p>
            <a:pPr algn="r"/>
            <a:r>
              <a:rPr lang="en-US" b="1" dirty="0">
                <a:solidFill>
                  <a:schemeClr val="bg1"/>
                </a:solidFill>
              </a:rPr>
              <a:t>Facts and Figures</a:t>
            </a:r>
          </a:p>
        </p:txBody>
      </p:sp>
      <p:cxnSp>
        <p:nvCxnSpPr>
          <p:cNvPr id="33"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F2F7241-B319-4F66-9C3B-EF2E35F4E12C}"/>
              </a:ext>
            </a:extLst>
          </p:cNvPr>
          <p:cNvSpPr>
            <a:spLocks noGrp="1"/>
          </p:cNvSpPr>
          <p:nvPr>
            <p:ph idx="1"/>
          </p:nvPr>
        </p:nvSpPr>
        <p:spPr>
          <a:xfrm>
            <a:off x="1392667" y="2398957"/>
            <a:ext cx="9406666" cy="3526144"/>
          </a:xfrm>
        </p:spPr>
        <p:txBody>
          <a:bodyPr>
            <a:normAutofit/>
          </a:bodyPr>
          <a:lstStyle/>
          <a:p>
            <a:r>
              <a:rPr lang="en-US" sz="2000" dirty="0">
                <a:solidFill>
                  <a:schemeClr val="bg1"/>
                </a:solidFill>
              </a:rPr>
              <a:t>Every minute on Facebook, 510,000 comments are posted, 293,000 statuses are updated, and 136,000 photos are uploaded.</a:t>
            </a:r>
          </a:p>
          <a:p>
            <a:r>
              <a:rPr lang="en-US" sz="2000" dirty="0">
                <a:solidFill>
                  <a:schemeClr val="bg1"/>
                </a:solidFill>
              </a:rPr>
              <a:t>Instagram users upload 46,740 million posts every minute!</a:t>
            </a:r>
          </a:p>
          <a:p>
            <a:r>
              <a:rPr lang="en-US" sz="2000" dirty="0">
                <a:solidFill>
                  <a:schemeClr val="bg1"/>
                </a:solidFill>
              </a:rPr>
              <a:t>Since 2013, the number of Facebook posts shared each minute has increased 22%, from 2.5 million to 3 million posts per minute in 2016. This number has increased more than 300 percent, from around 650,000 posts per minute in 2011!</a:t>
            </a:r>
          </a:p>
          <a:p>
            <a:r>
              <a:rPr lang="en-US" sz="2000" dirty="0">
                <a:solidFill>
                  <a:schemeClr val="bg1"/>
                </a:solidFill>
              </a:rPr>
              <a:t>YouTube usage more than tripled from 2014-2016 with users uploading 400 hours of new video each minute of every day! In 2017, users were watching 4,146,600 videos every minute.</a:t>
            </a:r>
          </a:p>
        </p:txBody>
      </p:sp>
      <p:sp>
        <p:nvSpPr>
          <p:cNvPr id="34"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87464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B61D25A9-C4B6-4348-8E5A-571996D92878}"/>
              </a:ext>
            </a:extLst>
          </p:cNvPr>
          <p:cNvSpPr>
            <a:spLocks noGrp="1"/>
          </p:cNvSpPr>
          <p:nvPr>
            <p:ph type="title"/>
          </p:nvPr>
        </p:nvSpPr>
        <p:spPr>
          <a:xfrm>
            <a:off x="767290" y="1166932"/>
            <a:ext cx="3582073" cy="4279709"/>
          </a:xfrm>
        </p:spPr>
        <p:txBody>
          <a:bodyPr anchor="ctr">
            <a:normAutofit/>
          </a:bodyPr>
          <a:lstStyle/>
          <a:p>
            <a:r>
              <a:rPr lang="en-US" b="1">
                <a:solidFill>
                  <a:schemeClr val="bg1"/>
                </a:solidFill>
              </a:rPr>
              <a:t>Characteristics of Big Data</a:t>
            </a:r>
            <a:endParaRPr lang="en-US">
              <a:solidFill>
                <a:schemeClr val="bg1"/>
              </a:solidFill>
            </a:endParaRPr>
          </a:p>
        </p:txBody>
      </p:sp>
      <p:sp>
        <p:nvSpPr>
          <p:cNvPr id="3" name="Content Placeholder 2">
            <a:extLst>
              <a:ext uri="{FF2B5EF4-FFF2-40B4-BE49-F238E27FC236}">
                <a16:creationId xmlns:a16="http://schemas.microsoft.com/office/drawing/2014/main" id="{4953E7EF-47FD-48FB-9579-88420478EF79}"/>
              </a:ext>
            </a:extLst>
          </p:cNvPr>
          <p:cNvSpPr>
            <a:spLocks noGrp="1"/>
          </p:cNvSpPr>
          <p:nvPr>
            <p:ph idx="1"/>
          </p:nvPr>
        </p:nvSpPr>
        <p:spPr>
          <a:xfrm>
            <a:off x="5573864" y="1166933"/>
            <a:ext cx="5716988" cy="4279709"/>
          </a:xfrm>
        </p:spPr>
        <p:txBody>
          <a:bodyPr anchor="ctr">
            <a:normAutofit/>
          </a:bodyPr>
          <a:lstStyle/>
          <a:p>
            <a:pPr marL="0" indent="0">
              <a:buNone/>
            </a:pPr>
            <a:r>
              <a:rPr lang="en-US" sz="2200" b="1"/>
              <a:t>Value - </a:t>
            </a:r>
            <a:r>
              <a:rPr lang="en-US" sz="2200"/>
              <a:t>When we talk about value, we’re referring to the worth of the data being extracted.  Having endless amounts of data is one thing, but unless it can be turned into value it is useless.  While there is a clear link between data and insights, this does not always mean there is value in Big Data. </a:t>
            </a:r>
          </a:p>
          <a:p>
            <a:r>
              <a:rPr lang="en-US" sz="2200"/>
              <a:t>If you’re going to invest in the infrastructure required to collect and interpret data on a system-wide scale, it’s important to ensure that the insights that are generated are based on accurate data and lead to measurable improvements at the end of the day.</a:t>
            </a:r>
          </a:p>
        </p:txBody>
      </p:sp>
    </p:spTree>
    <p:extLst>
      <p:ext uri="{BB962C8B-B14F-4D97-AF65-F5344CB8AC3E}">
        <p14:creationId xmlns:p14="http://schemas.microsoft.com/office/powerpoint/2010/main" val="22983455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73523660-68E7-490C-AC5D-32F4A8A5366C}"/>
              </a:ext>
            </a:extLst>
          </p:cNvPr>
          <p:cNvSpPr>
            <a:spLocks noGrp="1"/>
          </p:cNvSpPr>
          <p:nvPr>
            <p:ph type="title"/>
          </p:nvPr>
        </p:nvSpPr>
        <p:spPr>
          <a:xfrm>
            <a:off x="767290" y="1166932"/>
            <a:ext cx="3582073" cy="4279709"/>
          </a:xfrm>
        </p:spPr>
        <p:txBody>
          <a:bodyPr anchor="ctr">
            <a:normAutofit/>
          </a:bodyPr>
          <a:lstStyle/>
          <a:p>
            <a:r>
              <a:rPr lang="en-US" b="1">
                <a:solidFill>
                  <a:schemeClr val="bg1"/>
                </a:solidFill>
              </a:rPr>
              <a:t>Characteristics of Big Data</a:t>
            </a:r>
            <a:endParaRPr lang="en-US">
              <a:solidFill>
                <a:schemeClr val="bg1"/>
              </a:solidFill>
            </a:endParaRPr>
          </a:p>
        </p:txBody>
      </p:sp>
      <p:sp>
        <p:nvSpPr>
          <p:cNvPr id="3" name="Content Placeholder 2">
            <a:extLst>
              <a:ext uri="{FF2B5EF4-FFF2-40B4-BE49-F238E27FC236}">
                <a16:creationId xmlns:a16="http://schemas.microsoft.com/office/drawing/2014/main" id="{D92780B2-7B6F-4531-B285-E81E2F35BA2E}"/>
              </a:ext>
            </a:extLst>
          </p:cNvPr>
          <p:cNvSpPr>
            <a:spLocks noGrp="1"/>
          </p:cNvSpPr>
          <p:nvPr>
            <p:ph idx="1"/>
          </p:nvPr>
        </p:nvSpPr>
        <p:spPr>
          <a:xfrm>
            <a:off x="5573864" y="1166933"/>
            <a:ext cx="5716988" cy="4279709"/>
          </a:xfrm>
        </p:spPr>
        <p:txBody>
          <a:bodyPr anchor="ctr">
            <a:normAutofit/>
          </a:bodyPr>
          <a:lstStyle/>
          <a:p>
            <a:pPr marL="0" indent="0">
              <a:buNone/>
            </a:pPr>
            <a:r>
              <a:rPr lang="en-US" sz="2200" b="1"/>
              <a:t>Veracity - </a:t>
            </a:r>
            <a:r>
              <a:rPr lang="en-US" sz="2200"/>
              <a:t>It is the extended definition for big data, which refers to the data quality and the data value.</a:t>
            </a:r>
            <a:r>
              <a:rPr lang="en-US" sz="2200" baseline="30000"/>
              <a:t> </a:t>
            </a:r>
            <a:r>
              <a:rPr lang="en-US" sz="2200"/>
              <a:t>The data quality of captured data can vary greatly, affecting the accurate analysis.</a:t>
            </a:r>
          </a:p>
          <a:p>
            <a:r>
              <a:rPr lang="en-US" sz="2200"/>
              <a:t>Veracity is the quality or trustworthiness of the data. Just how accurate is all this data?  For example, think about all the Twitter posts with hash tags, abbreviations, typos, etc., and the reliability and accuracy of all that content.  Cleaning loads and loads of data is of no use if the quality or trustworthiness is not accurate.  </a:t>
            </a:r>
          </a:p>
        </p:txBody>
      </p:sp>
    </p:spTree>
    <p:extLst>
      <p:ext uri="{BB962C8B-B14F-4D97-AF65-F5344CB8AC3E}">
        <p14:creationId xmlns:p14="http://schemas.microsoft.com/office/powerpoint/2010/main" val="34865923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9FE21-5AAD-4941-BA31-B1AA42D8F491}"/>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b="1" kern="1200" dirty="0">
                <a:latin typeface="+mj-lt"/>
                <a:ea typeface="+mj-ea"/>
                <a:cs typeface="+mj-cs"/>
              </a:rPr>
              <a:t>Veracity</a:t>
            </a:r>
          </a:p>
        </p:txBody>
      </p:sp>
      <p:pic>
        <p:nvPicPr>
          <p:cNvPr id="5" name="Content Placeholder 4" descr="A screenshot of a cell phone&#10;&#10;Description automatically generated">
            <a:extLst>
              <a:ext uri="{FF2B5EF4-FFF2-40B4-BE49-F238E27FC236}">
                <a16:creationId xmlns:a16="http://schemas.microsoft.com/office/drawing/2014/main" id="{0A3C3C63-B210-4000-B513-19918473AA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6321" y="1675227"/>
            <a:ext cx="9399358" cy="4394199"/>
          </a:xfrm>
          <a:prstGeom prst="rect">
            <a:avLst/>
          </a:prstGeom>
        </p:spPr>
      </p:pic>
    </p:spTree>
    <p:extLst>
      <p:ext uri="{BB962C8B-B14F-4D97-AF65-F5344CB8AC3E}">
        <p14:creationId xmlns:p14="http://schemas.microsoft.com/office/powerpoint/2010/main" val="19489407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BF3AE-4D18-459E-AB37-AA8499C21AAB}"/>
              </a:ext>
            </a:extLst>
          </p:cNvPr>
          <p:cNvSpPr>
            <a:spLocks noGrp="1"/>
          </p:cNvSpPr>
          <p:nvPr>
            <p:ph type="title"/>
          </p:nvPr>
        </p:nvSpPr>
        <p:spPr/>
        <p:txBody>
          <a:bodyPr/>
          <a:lstStyle/>
          <a:p>
            <a:pPr algn="ctr"/>
            <a:r>
              <a:rPr lang="en-US"/>
              <a:t>Problems With Big Data</a:t>
            </a:r>
            <a:endParaRPr lang="en-US" dirty="0"/>
          </a:p>
        </p:txBody>
      </p:sp>
      <p:graphicFrame>
        <p:nvGraphicFramePr>
          <p:cNvPr id="16" name="Content Placeholder 2">
            <a:extLst>
              <a:ext uri="{FF2B5EF4-FFF2-40B4-BE49-F238E27FC236}">
                <a16:creationId xmlns:a16="http://schemas.microsoft.com/office/drawing/2014/main" id="{6A72FA56-C302-4A08-918E-D9CD73591B9E}"/>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39362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9">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976072-38CA-4C43-82EC-91DC1729381E}"/>
              </a:ext>
            </a:extLst>
          </p:cNvPr>
          <p:cNvSpPr>
            <a:spLocks noGrp="1"/>
          </p:cNvSpPr>
          <p:nvPr>
            <p:ph type="title"/>
          </p:nvPr>
        </p:nvSpPr>
        <p:spPr>
          <a:xfrm>
            <a:off x="6687737" y="1384296"/>
            <a:ext cx="4605340" cy="2387600"/>
          </a:xfrm>
        </p:spPr>
        <p:txBody>
          <a:bodyPr vert="horz" lIns="91440" tIns="45720" rIns="91440" bIns="45720" rtlCol="0" anchor="b">
            <a:normAutofit/>
          </a:bodyPr>
          <a:lstStyle/>
          <a:p>
            <a:r>
              <a:rPr lang="en-US" sz="5000">
                <a:solidFill>
                  <a:schemeClr val="bg1"/>
                </a:solidFill>
              </a:rPr>
              <a:t>Hadoop is the Solution</a:t>
            </a:r>
          </a:p>
        </p:txBody>
      </p:sp>
      <p:pic>
        <p:nvPicPr>
          <p:cNvPr id="5" name="Picture 4">
            <a:extLst>
              <a:ext uri="{FF2B5EF4-FFF2-40B4-BE49-F238E27FC236}">
                <a16:creationId xmlns:a16="http://schemas.microsoft.com/office/drawing/2014/main" id="{410C2188-DE85-47F2-8F73-F14795E4F63A}"/>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828" r="1611"/>
          <a:stretch/>
        </p:blipFill>
        <p:spPr>
          <a:xfrm>
            <a:off x="473874" y="1057275"/>
            <a:ext cx="5917401" cy="4743450"/>
          </a:xfrm>
          <a:prstGeom prst="rect">
            <a:avLst/>
          </a:prstGeom>
        </p:spPr>
      </p:pic>
      <p:sp>
        <p:nvSpPr>
          <p:cNvPr id="23" name="Rectangle 11">
            <a:extLst>
              <a:ext uri="{FF2B5EF4-FFF2-40B4-BE49-F238E27FC236}">
                <a16:creationId xmlns:a16="http://schemas.microsoft.com/office/drawing/2014/main" id="{D84C2E9E-0B5D-4B5F-9A1F-70EBDCE39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2461" y="1197769"/>
            <a:ext cx="10987078" cy="4462463"/>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3">
            <a:extLst>
              <a:ext uri="{FF2B5EF4-FFF2-40B4-BE49-F238E27FC236}">
                <a16:creationId xmlns:a16="http://schemas.microsoft.com/office/drawing/2014/main" id="{EF36B2BE-65F4-46E3-AFDD-A9AE9E885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516756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FFC8AAC3-4B01-433F-B089-8BF7DFED680E}"/>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Hadoop</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12692BE-3522-428C-93E3-67B7D8EFCAFD}"/>
              </a:ext>
            </a:extLst>
          </p:cNvPr>
          <p:cNvSpPr>
            <a:spLocks noGrp="1"/>
          </p:cNvSpPr>
          <p:nvPr>
            <p:ph idx="1"/>
          </p:nvPr>
        </p:nvSpPr>
        <p:spPr>
          <a:xfrm>
            <a:off x="1392667" y="2398957"/>
            <a:ext cx="9406666" cy="3526144"/>
          </a:xfrm>
        </p:spPr>
        <p:txBody>
          <a:bodyPr>
            <a:normAutofit/>
          </a:bodyPr>
          <a:lstStyle/>
          <a:p>
            <a:r>
              <a:rPr lang="en-US" sz="2400" dirty="0">
                <a:solidFill>
                  <a:schemeClr val="bg1"/>
                </a:solidFill>
              </a:rPr>
              <a:t>It is the technology to store massive datasets on a cluster of cheap machines in a distributed manner. Not only this it provides Big Data analytics through distributed computing framework.</a:t>
            </a:r>
          </a:p>
          <a:p>
            <a:r>
              <a:rPr lang="en-US" sz="2400" dirty="0">
                <a:solidFill>
                  <a:schemeClr val="bg1"/>
                </a:solidFill>
              </a:rPr>
              <a:t>Hadoop is a framework that allows you to first store Big Data in a distributed environment, so that, you can process it parallelly.</a:t>
            </a:r>
          </a:p>
          <a:p>
            <a:r>
              <a:rPr lang="en-US" sz="2400" dirty="0">
                <a:solidFill>
                  <a:schemeClr val="bg1"/>
                </a:solidFill>
              </a:rPr>
              <a:t>Hadoop provides scalable, fault tolerance, reliable and cost efficient data storage for </a:t>
            </a:r>
            <a:r>
              <a:rPr lang="en-US" sz="2400" b="1" dirty="0">
                <a:solidFill>
                  <a:schemeClr val="bg1"/>
                </a:solidFill>
              </a:rPr>
              <a:t>Big data</a:t>
            </a:r>
            <a:r>
              <a:rPr lang="en-US" sz="2400" dirty="0">
                <a:solidFill>
                  <a:schemeClr val="bg1"/>
                </a:solidFill>
              </a:rPr>
              <a:t>. </a:t>
            </a:r>
          </a:p>
          <a:p>
            <a:endParaRPr lang="en-US" sz="24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16031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E3BECCA5-DC9D-4E02-B7DD-26CC1599D372}"/>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Hadoop</a:t>
            </a:r>
            <a:endParaRPr lang="en-US">
              <a:solidFill>
                <a:schemeClr val="bg1"/>
              </a:solidFill>
            </a:endParaRPr>
          </a:p>
        </p:txBody>
      </p:sp>
      <p:cxnSp>
        <p:nvCxnSpPr>
          <p:cNvPr id="19"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E5FF523-DF07-4E7A-99FC-AB51EC037D7C}"/>
              </a:ext>
            </a:extLst>
          </p:cNvPr>
          <p:cNvSpPr>
            <a:spLocks noGrp="1"/>
          </p:cNvSpPr>
          <p:nvPr>
            <p:ph idx="1"/>
          </p:nvPr>
        </p:nvSpPr>
        <p:spPr>
          <a:xfrm>
            <a:off x="1392667" y="2398957"/>
            <a:ext cx="9406666" cy="3526144"/>
          </a:xfrm>
        </p:spPr>
        <p:txBody>
          <a:bodyPr>
            <a:normAutofit/>
          </a:bodyPr>
          <a:lstStyle/>
          <a:p>
            <a:pPr marL="0" indent="0">
              <a:buNone/>
            </a:pPr>
            <a:r>
              <a:rPr lang="en-US" b="1" dirty="0">
                <a:solidFill>
                  <a:schemeClr val="bg1"/>
                </a:solidFill>
              </a:rPr>
              <a:t>Scalable – </a:t>
            </a:r>
            <a:r>
              <a:rPr lang="en-US" dirty="0">
                <a:solidFill>
                  <a:schemeClr val="bg1"/>
                </a:solidFill>
              </a:rPr>
              <a:t>New nodes can be added as needed</a:t>
            </a:r>
          </a:p>
          <a:p>
            <a:pPr marL="0" indent="0">
              <a:buNone/>
            </a:pPr>
            <a:r>
              <a:rPr lang="en-US" b="1" dirty="0">
                <a:solidFill>
                  <a:schemeClr val="bg1"/>
                </a:solidFill>
              </a:rPr>
              <a:t>Robust – </a:t>
            </a:r>
            <a:r>
              <a:rPr lang="en-US" dirty="0">
                <a:solidFill>
                  <a:schemeClr val="bg1"/>
                </a:solidFill>
              </a:rPr>
              <a:t>Fault Tolerance Mechanism</a:t>
            </a:r>
          </a:p>
          <a:p>
            <a:pPr marL="0" indent="0">
              <a:buNone/>
            </a:pPr>
            <a:r>
              <a:rPr lang="en-US" b="1" dirty="0">
                <a:solidFill>
                  <a:schemeClr val="bg1"/>
                </a:solidFill>
              </a:rPr>
              <a:t>Cost Effective – </a:t>
            </a:r>
            <a:r>
              <a:rPr lang="en-US" dirty="0">
                <a:solidFill>
                  <a:schemeClr val="bg1"/>
                </a:solidFill>
              </a:rPr>
              <a:t>Commodity Computers</a:t>
            </a:r>
          </a:p>
          <a:p>
            <a:pPr marL="0" indent="0">
              <a:buNone/>
            </a:pPr>
            <a:r>
              <a:rPr lang="en-US" b="1" dirty="0">
                <a:solidFill>
                  <a:schemeClr val="bg1"/>
                </a:solidFill>
              </a:rPr>
              <a:t>Flexible -  </a:t>
            </a:r>
            <a:r>
              <a:rPr lang="en-US" dirty="0">
                <a:solidFill>
                  <a:schemeClr val="bg1"/>
                </a:solidFill>
              </a:rPr>
              <a:t>Any kind of data, from any number of resources</a:t>
            </a:r>
            <a:endParaRPr lang="en-US" b="1" dirty="0">
              <a:solidFill>
                <a:schemeClr val="bg1"/>
              </a:solidFill>
            </a:endParaRPr>
          </a:p>
        </p:txBody>
      </p:sp>
      <p:sp>
        <p:nvSpPr>
          <p:cNvPr id="20"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8774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E45E9B21-C488-41EE-889F-88534B5E95CE}"/>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Hadoop</a:t>
            </a:r>
          </a:p>
        </p:txBody>
      </p:sp>
      <p:cxnSp>
        <p:nvCxnSpPr>
          <p:cNvPr id="17"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E871D31-E4F7-4EDB-B916-0889F1A16242}"/>
              </a:ext>
            </a:extLst>
          </p:cNvPr>
          <p:cNvSpPr>
            <a:spLocks noGrp="1"/>
          </p:cNvSpPr>
          <p:nvPr>
            <p:ph idx="1"/>
          </p:nvPr>
        </p:nvSpPr>
        <p:spPr>
          <a:xfrm>
            <a:off x="1392667" y="2398957"/>
            <a:ext cx="9406666" cy="3526144"/>
          </a:xfrm>
        </p:spPr>
        <p:txBody>
          <a:bodyPr>
            <a:normAutofit/>
          </a:bodyPr>
          <a:lstStyle/>
          <a:p>
            <a:pPr marL="0" indent="0">
              <a:buNone/>
            </a:pPr>
            <a:r>
              <a:rPr lang="en-US" sz="2400" dirty="0">
                <a:solidFill>
                  <a:schemeClr val="bg1"/>
                </a:solidFill>
              </a:rPr>
              <a:t>It is an open-source software developed as a project by Apache Software Foundation. </a:t>
            </a:r>
          </a:p>
          <a:p>
            <a:pPr marL="0" indent="0">
              <a:buNone/>
            </a:pPr>
            <a:r>
              <a:rPr lang="en-US" sz="2400" b="1" dirty="0">
                <a:solidFill>
                  <a:schemeClr val="bg1"/>
                </a:solidFill>
              </a:rPr>
              <a:t>Doug Cutting created Hadoop</a:t>
            </a:r>
            <a:r>
              <a:rPr lang="en-US" sz="2400" dirty="0">
                <a:solidFill>
                  <a:schemeClr val="bg1"/>
                </a:solidFill>
              </a:rPr>
              <a:t>. In the year 2008 Yahoo gave Hadoop to Apache Software Foundation. </a:t>
            </a:r>
          </a:p>
          <a:p>
            <a:pPr marL="0" indent="0">
              <a:buNone/>
            </a:pPr>
            <a:r>
              <a:rPr lang="en-US" sz="2400" dirty="0">
                <a:solidFill>
                  <a:schemeClr val="bg1"/>
                </a:solidFill>
              </a:rPr>
              <a:t>Since then two versions of Hadoop has come. Version 1.0 in the year 2011 and version 2.0.6 in the year 2013. </a:t>
            </a:r>
          </a:p>
          <a:p>
            <a:pPr marL="0" indent="0">
              <a:buNone/>
            </a:pPr>
            <a:r>
              <a:rPr lang="en-US" sz="2400" dirty="0">
                <a:solidFill>
                  <a:schemeClr val="bg1"/>
                </a:solidFill>
              </a:rPr>
              <a:t>Hadoop comes in various flavors like Cloudera, IBM </a:t>
            </a:r>
            <a:r>
              <a:rPr lang="en-US" sz="2400" dirty="0" err="1">
                <a:solidFill>
                  <a:schemeClr val="bg1"/>
                </a:solidFill>
              </a:rPr>
              <a:t>BigInsight</a:t>
            </a:r>
            <a:r>
              <a:rPr lang="en-US" sz="2400" dirty="0">
                <a:solidFill>
                  <a:schemeClr val="bg1"/>
                </a:solidFill>
              </a:rPr>
              <a:t>, </a:t>
            </a:r>
            <a:r>
              <a:rPr lang="en-US" sz="2400" dirty="0" err="1">
                <a:solidFill>
                  <a:schemeClr val="bg1"/>
                </a:solidFill>
              </a:rPr>
              <a:t>MapR</a:t>
            </a:r>
            <a:r>
              <a:rPr lang="en-US" sz="2400" dirty="0">
                <a:solidFill>
                  <a:schemeClr val="bg1"/>
                </a:solidFill>
              </a:rPr>
              <a:t> and Hortonworks.</a:t>
            </a:r>
          </a:p>
        </p:txBody>
      </p:sp>
      <p:sp>
        <p:nvSpPr>
          <p:cNvPr id="18"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49708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6D78668-F814-42FA-978A-AA6C13BB1ED6}"/>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Hadoop</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AE1E34F-B53C-4333-A915-29C8F1D4864A}"/>
              </a:ext>
            </a:extLst>
          </p:cNvPr>
          <p:cNvSpPr>
            <a:spLocks noGrp="1"/>
          </p:cNvSpPr>
          <p:nvPr>
            <p:ph idx="1"/>
          </p:nvPr>
        </p:nvSpPr>
        <p:spPr>
          <a:xfrm>
            <a:off x="1392667" y="2398957"/>
            <a:ext cx="9406666" cy="3526144"/>
          </a:xfrm>
        </p:spPr>
        <p:txBody>
          <a:bodyPr>
            <a:normAutofit/>
          </a:bodyPr>
          <a:lstStyle/>
          <a:p>
            <a:r>
              <a:rPr lang="en-US" sz="2400" dirty="0">
                <a:solidFill>
                  <a:schemeClr val="bg1"/>
                </a:solidFill>
              </a:rPr>
              <a:t>Major components in Hadoop:</a:t>
            </a:r>
          </a:p>
          <a:p>
            <a:pPr lvl="1"/>
            <a:r>
              <a:rPr lang="en-US" b="1" dirty="0">
                <a:solidFill>
                  <a:schemeClr val="bg1"/>
                </a:solidFill>
              </a:rPr>
              <a:t>HDFS</a:t>
            </a:r>
            <a:r>
              <a:rPr lang="en-US" dirty="0">
                <a:solidFill>
                  <a:schemeClr val="bg1"/>
                </a:solidFill>
              </a:rPr>
              <a:t> (Storage) - Hadoop distributed File System</a:t>
            </a:r>
          </a:p>
          <a:p>
            <a:pPr lvl="1"/>
            <a:r>
              <a:rPr lang="en-US" b="1" dirty="0">
                <a:solidFill>
                  <a:schemeClr val="bg1"/>
                </a:solidFill>
              </a:rPr>
              <a:t>YARN</a:t>
            </a:r>
            <a:r>
              <a:rPr lang="en-US" dirty="0">
                <a:solidFill>
                  <a:schemeClr val="bg1"/>
                </a:solidFill>
              </a:rPr>
              <a:t> (Processing) - Yet Another Resource Negotiator.</a:t>
            </a:r>
          </a:p>
          <a:p>
            <a:pPr lvl="1"/>
            <a:r>
              <a:rPr lang="en-US" b="1" dirty="0">
                <a:solidFill>
                  <a:schemeClr val="bg1"/>
                </a:solidFill>
              </a:rPr>
              <a:t>MapReduce</a:t>
            </a:r>
            <a:r>
              <a:rPr lang="en-US" dirty="0">
                <a:solidFill>
                  <a:schemeClr val="bg1"/>
                </a:solidFill>
              </a:rPr>
              <a:t> – Data Processing layer of Hadoop.</a:t>
            </a:r>
          </a:p>
          <a:p>
            <a:pPr marL="0" indent="0">
              <a:buNone/>
            </a:pPr>
            <a:r>
              <a:rPr lang="en-US" sz="2400" dirty="0">
                <a:solidFill>
                  <a:schemeClr val="bg1"/>
                </a:solidFill>
              </a:rPr>
              <a:t>There are few other components also like </a:t>
            </a:r>
            <a:r>
              <a:rPr lang="en-US" sz="2400" b="1" dirty="0">
                <a:solidFill>
                  <a:schemeClr val="bg1"/>
                </a:solidFill>
              </a:rPr>
              <a:t>Hive</a:t>
            </a:r>
            <a:r>
              <a:rPr lang="en-US" sz="2400" dirty="0">
                <a:solidFill>
                  <a:schemeClr val="bg1"/>
                </a:solidFill>
              </a:rPr>
              <a:t>,</a:t>
            </a:r>
            <a:r>
              <a:rPr lang="en-US" sz="2400" b="1" dirty="0">
                <a:solidFill>
                  <a:schemeClr val="bg1"/>
                </a:solidFill>
              </a:rPr>
              <a:t> Apache Pig, Apache Spark,</a:t>
            </a:r>
            <a:r>
              <a:rPr lang="en-US" sz="2400" dirty="0">
                <a:solidFill>
                  <a:schemeClr val="bg1"/>
                </a:solidFill>
              </a:rPr>
              <a:t> </a:t>
            </a:r>
            <a:r>
              <a:rPr lang="en-US" sz="2400" b="1" dirty="0">
                <a:solidFill>
                  <a:schemeClr val="bg1"/>
                </a:solidFill>
              </a:rPr>
              <a:t>Apache HBase</a:t>
            </a:r>
            <a:r>
              <a:rPr lang="en-US" sz="2400" dirty="0">
                <a:solidFill>
                  <a:schemeClr val="bg1"/>
                </a:solidFill>
              </a:rPr>
              <a:t> and </a:t>
            </a:r>
            <a:r>
              <a:rPr lang="en-US" sz="2400" dirty="0" err="1">
                <a:solidFill>
                  <a:schemeClr val="bg1"/>
                </a:solidFill>
              </a:rPr>
              <a:t>Hbase</a:t>
            </a:r>
            <a:r>
              <a:rPr lang="en-US" sz="2400" dirty="0">
                <a:solidFill>
                  <a:schemeClr val="bg1"/>
                </a:solidFill>
              </a:rPr>
              <a:t> components, </a:t>
            </a:r>
            <a:r>
              <a:rPr lang="en-US" sz="2400" b="1" dirty="0">
                <a:solidFill>
                  <a:schemeClr val="bg1"/>
                </a:solidFill>
              </a:rPr>
              <a:t> </a:t>
            </a:r>
            <a:r>
              <a:rPr lang="en-US" sz="2400" b="1" dirty="0" err="1">
                <a:solidFill>
                  <a:schemeClr val="bg1"/>
                </a:solidFill>
              </a:rPr>
              <a:t>Hcatalog</a:t>
            </a:r>
            <a:r>
              <a:rPr lang="en-US" sz="2400" b="1" dirty="0">
                <a:solidFill>
                  <a:schemeClr val="bg1"/>
                </a:solidFill>
              </a:rPr>
              <a:t>, </a:t>
            </a:r>
            <a:r>
              <a:rPr lang="en-US" sz="2400" dirty="0">
                <a:solidFill>
                  <a:schemeClr val="bg1"/>
                </a:solidFill>
              </a:rPr>
              <a:t> </a:t>
            </a:r>
            <a:r>
              <a:rPr lang="en-US" sz="2400" b="1" dirty="0">
                <a:solidFill>
                  <a:schemeClr val="bg1"/>
                </a:solidFill>
              </a:rPr>
              <a:t>Avro, Thrift, Drill, Apache mahout, Sqoop, Apache Flume, Ambari, Zookeeper</a:t>
            </a:r>
            <a:r>
              <a:rPr lang="en-US" sz="2400" dirty="0">
                <a:solidFill>
                  <a:schemeClr val="bg1"/>
                </a:solidFill>
              </a:rPr>
              <a:t> and </a:t>
            </a:r>
            <a:r>
              <a:rPr lang="en-US" sz="2400" b="1" dirty="0">
                <a:solidFill>
                  <a:schemeClr val="bg1"/>
                </a:solidFill>
              </a:rPr>
              <a:t>Apache Oozie.</a:t>
            </a:r>
            <a:endParaRPr lang="en-US" sz="24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394038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B0C88-89DC-4375-A5C3-0C338EBC5023}"/>
              </a:ext>
            </a:extLst>
          </p:cNvPr>
          <p:cNvSpPr>
            <a:spLocks noGrp="1"/>
          </p:cNvSpPr>
          <p:nvPr>
            <p:ph type="title"/>
          </p:nvPr>
        </p:nvSpPr>
        <p:spPr/>
        <p:txBody>
          <a:bodyPr/>
          <a:lstStyle/>
          <a:p>
            <a:pPr algn="ctr"/>
            <a:r>
              <a:rPr lang="en-US" b="1" dirty="0"/>
              <a:t>Usage of Hadoop components</a:t>
            </a:r>
          </a:p>
        </p:txBody>
      </p:sp>
      <p:graphicFrame>
        <p:nvGraphicFramePr>
          <p:cNvPr id="4" name="Content Placeholder 3">
            <a:extLst>
              <a:ext uri="{FF2B5EF4-FFF2-40B4-BE49-F238E27FC236}">
                <a16:creationId xmlns:a16="http://schemas.microsoft.com/office/drawing/2014/main" id="{4AA00E0B-3385-42AE-9C7C-B9FAA10C638D}"/>
              </a:ext>
            </a:extLst>
          </p:cNvPr>
          <p:cNvGraphicFramePr>
            <a:graphicFrameLocks noGrp="1"/>
          </p:cNvGraphicFramePr>
          <p:nvPr>
            <p:ph idx="1"/>
            <p:extLst>
              <p:ext uri="{D42A27DB-BD31-4B8C-83A1-F6EECF244321}">
                <p14:modId xmlns:p14="http://schemas.microsoft.com/office/powerpoint/2010/main" val="197536587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7785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8B6A72AD-6596-4C5E-BFB5-A657ADBC2233}"/>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Facts and Figures</a:t>
            </a:r>
            <a:endParaRPr lang="en-US">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1BFF1CB-97E9-41F6-A762-D63C91A3AA59}"/>
              </a:ext>
            </a:extLst>
          </p:cNvPr>
          <p:cNvSpPr>
            <a:spLocks noGrp="1"/>
          </p:cNvSpPr>
          <p:nvPr>
            <p:ph idx="1"/>
          </p:nvPr>
        </p:nvSpPr>
        <p:spPr>
          <a:xfrm>
            <a:off x="1392667" y="2398957"/>
            <a:ext cx="9406666" cy="3526144"/>
          </a:xfrm>
        </p:spPr>
        <p:txBody>
          <a:bodyPr>
            <a:normAutofit/>
          </a:bodyPr>
          <a:lstStyle/>
          <a:p>
            <a:r>
              <a:rPr lang="en-US" sz="2000" dirty="0">
                <a:solidFill>
                  <a:schemeClr val="bg1"/>
                </a:solidFill>
              </a:rPr>
              <a:t>In total, 2.7 Zettabytes of data exists in our digital universe. So, how much is this? “A terabyte is equal to 1,024 gigabytes. A petabyte is equal to 1,024 terabytes. An exabyte is equal to 1,024 petabytes. A zettabyte is equal to 1,024 exabytes.”</a:t>
            </a:r>
          </a:p>
          <a:p>
            <a:r>
              <a:rPr lang="en-US" sz="2000" dirty="0">
                <a:solidFill>
                  <a:schemeClr val="bg1"/>
                </a:solidFill>
              </a:rPr>
              <a:t>149, 513 emails are sent every minute.</a:t>
            </a:r>
          </a:p>
          <a:p>
            <a:pPr marL="0" indent="0">
              <a:buNone/>
            </a:pPr>
            <a:r>
              <a:rPr lang="en-US" sz="2000" dirty="0">
                <a:solidFill>
                  <a:schemeClr val="bg1"/>
                </a:solidFill>
              </a:rPr>
              <a:t>By the year 2020 </a:t>
            </a:r>
          </a:p>
          <a:p>
            <a:r>
              <a:rPr lang="en-US" sz="2000" dirty="0">
                <a:solidFill>
                  <a:schemeClr val="bg1"/>
                </a:solidFill>
              </a:rPr>
              <a:t>1.7 megabytes of new information will be created every second, per person.</a:t>
            </a:r>
          </a:p>
          <a:p>
            <a:r>
              <a:rPr lang="en-US" sz="2000" dirty="0">
                <a:solidFill>
                  <a:schemeClr val="bg1"/>
                </a:solidFill>
              </a:rPr>
              <a:t>Around 1/3 of all data will be processed through the cloud.</a:t>
            </a:r>
          </a:p>
          <a:p>
            <a:endParaRPr lang="en-US" sz="2000" dirty="0">
              <a:solidFill>
                <a:schemeClr val="bg1"/>
              </a:solidFill>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23277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A954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adoop Ecosystem and Their Components ">
            <a:extLst>
              <a:ext uri="{FF2B5EF4-FFF2-40B4-BE49-F238E27FC236}">
                <a16:creationId xmlns:a16="http://schemas.microsoft.com/office/drawing/2014/main" id="{77D6148D-5261-47E0-9852-6426D891DF1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64836" y="643467"/>
            <a:ext cx="10662327" cy="5571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78889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3E4FB-15FB-485C-AF90-7E22FF5A5C28}"/>
              </a:ext>
            </a:extLst>
          </p:cNvPr>
          <p:cNvSpPr>
            <a:spLocks noGrp="1"/>
          </p:cNvSpPr>
          <p:nvPr>
            <p:ph type="title"/>
          </p:nvPr>
        </p:nvSpPr>
        <p:spPr/>
        <p:txBody>
          <a:bodyPr/>
          <a:lstStyle/>
          <a:p>
            <a:pPr algn="ctr"/>
            <a:r>
              <a:rPr lang="en-US" b="1" dirty="0"/>
              <a:t>Hadoop Components</a:t>
            </a:r>
            <a:endParaRPr lang="en-US" dirty="0"/>
          </a:p>
        </p:txBody>
      </p:sp>
      <p:sp>
        <p:nvSpPr>
          <p:cNvPr id="6" name="Rectangle: Rounded Corners 5">
            <a:extLst>
              <a:ext uri="{FF2B5EF4-FFF2-40B4-BE49-F238E27FC236}">
                <a16:creationId xmlns:a16="http://schemas.microsoft.com/office/drawing/2014/main" id="{05C43D65-9755-438D-9AED-6731538BD77F}"/>
              </a:ext>
            </a:extLst>
          </p:cNvPr>
          <p:cNvSpPr/>
          <p:nvPr/>
        </p:nvSpPr>
        <p:spPr>
          <a:xfrm>
            <a:off x="614362" y="2633154"/>
            <a:ext cx="5010150" cy="29051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50851B37-51A1-478D-BC61-855DEAC7224C}"/>
              </a:ext>
            </a:extLst>
          </p:cNvPr>
          <p:cNvSpPr txBox="1"/>
          <p:nvPr/>
        </p:nvSpPr>
        <p:spPr>
          <a:xfrm>
            <a:off x="952500" y="3238500"/>
            <a:ext cx="4333875" cy="2092881"/>
          </a:xfrm>
          <a:prstGeom prst="rect">
            <a:avLst/>
          </a:prstGeom>
          <a:noFill/>
        </p:spPr>
        <p:txBody>
          <a:bodyPr wrap="square" rtlCol="0">
            <a:spAutoFit/>
          </a:bodyPr>
          <a:lstStyle/>
          <a:p>
            <a:r>
              <a:rPr lang="en-US" sz="2800" dirty="0">
                <a:solidFill>
                  <a:schemeClr val="bg1"/>
                </a:solidFill>
              </a:rPr>
              <a:t>2 Components of Hadoop</a:t>
            </a:r>
          </a:p>
          <a:p>
            <a:endParaRPr lang="en-US" dirty="0">
              <a:solidFill>
                <a:schemeClr val="bg1"/>
              </a:solidFill>
            </a:endParaRPr>
          </a:p>
          <a:p>
            <a:r>
              <a:rPr lang="en-US" sz="2800" dirty="0">
                <a:solidFill>
                  <a:schemeClr val="bg1"/>
                </a:solidFill>
              </a:rPr>
              <a:t>- HDFS (Storage)</a:t>
            </a:r>
          </a:p>
          <a:p>
            <a:endParaRPr lang="en-US" sz="2800" dirty="0">
              <a:solidFill>
                <a:schemeClr val="bg1"/>
              </a:solidFill>
            </a:endParaRPr>
          </a:p>
          <a:p>
            <a:r>
              <a:rPr lang="en-US" sz="2800" dirty="0">
                <a:solidFill>
                  <a:schemeClr val="bg1"/>
                </a:solidFill>
              </a:rPr>
              <a:t>- YARN / MR (Processing)</a:t>
            </a:r>
          </a:p>
        </p:txBody>
      </p:sp>
      <p:sp>
        <p:nvSpPr>
          <p:cNvPr id="8" name="Rectangle: Rounded Corners 7">
            <a:extLst>
              <a:ext uri="{FF2B5EF4-FFF2-40B4-BE49-F238E27FC236}">
                <a16:creationId xmlns:a16="http://schemas.microsoft.com/office/drawing/2014/main" id="{AB36B40B-BA9A-4BAB-8585-CC1F06F39948}"/>
              </a:ext>
            </a:extLst>
          </p:cNvPr>
          <p:cNvSpPr/>
          <p:nvPr/>
        </p:nvSpPr>
        <p:spPr>
          <a:xfrm>
            <a:off x="7400925" y="1690688"/>
            <a:ext cx="3724275" cy="441483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7B287A3A-86AC-405B-9923-C617E659BC49}"/>
              </a:ext>
            </a:extLst>
          </p:cNvPr>
          <p:cNvSpPr txBox="1"/>
          <p:nvPr/>
        </p:nvSpPr>
        <p:spPr>
          <a:xfrm>
            <a:off x="7862887" y="2746889"/>
            <a:ext cx="4333875" cy="2677656"/>
          </a:xfrm>
          <a:prstGeom prst="rect">
            <a:avLst/>
          </a:prstGeom>
          <a:noFill/>
        </p:spPr>
        <p:txBody>
          <a:bodyPr wrap="square" rtlCol="0">
            <a:spAutoFit/>
          </a:bodyPr>
          <a:lstStyle/>
          <a:p>
            <a:r>
              <a:rPr lang="en-US" sz="2800" dirty="0">
                <a:solidFill>
                  <a:schemeClr val="bg1"/>
                </a:solidFill>
              </a:rPr>
              <a:t>Daemons</a:t>
            </a:r>
          </a:p>
          <a:p>
            <a:r>
              <a:rPr lang="en-US" sz="2800" dirty="0">
                <a:solidFill>
                  <a:schemeClr val="bg1"/>
                </a:solidFill>
              </a:rPr>
              <a:t>Name Node</a:t>
            </a:r>
          </a:p>
          <a:p>
            <a:r>
              <a:rPr lang="en-US" sz="2800" dirty="0">
                <a:solidFill>
                  <a:schemeClr val="bg1"/>
                </a:solidFill>
              </a:rPr>
              <a:t>Data Node</a:t>
            </a:r>
          </a:p>
          <a:p>
            <a:endParaRPr lang="en-US" sz="2800" dirty="0">
              <a:solidFill>
                <a:schemeClr val="bg1"/>
              </a:solidFill>
            </a:endParaRPr>
          </a:p>
          <a:p>
            <a:r>
              <a:rPr lang="en-US" sz="2800" dirty="0">
                <a:solidFill>
                  <a:schemeClr val="bg1"/>
                </a:solidFill>
              </a:rPr>
              <a:t>Resource Manager</a:t>
            </a:r>
          </a:p>
          <a:p>
            <a:r>
              <a:rPr lang="en-US" sz="2800" dirty="0">
                <a:solidFill>
                  <a:schemeClr val="bg1"/>
                </a:solidFill>
              </a:rPr>
              <a:t>Node Manager</a:t>
            </a:r>
          </a:p>
        </p:txBody>
      </p:sp>
    </p:spTree>
    <p:extLst>
      <p:ext uri="{BB962C8B-B14F-4D97-AF65-F5344CB8AC3E}">
        <p14:creationId xmlns:p14="http://schemas.microsoft.com/office/powerpoint/2010/main" val="26357153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3E4FB-15FB-485C-AF90-7E22FF5A5C28}"/>
              </a:ext>
            </a:extLst>
          </p:cNvPr>
          <p:cNvSpPr>
            <a:spLocks noGrp="1"/>
          </p:cNvSpPr>
          <p:nvPr>
            <p:ph type="title"/>
          </p:nvPr>
        </p:nvSpPr>
        <p:spPr/>
        <p:txBody>
          <a:bodyPr/>
          <a:lstStyle/>
          <a:p>
            <a:pPr algn="ctr"/>
            <a:r>
              <a:rPr lang="en-US" b="1" dirty="0"/>
              <a:t>Hadoop Components</a:t>
            </a:r>
            <a:endParaRPr lang="en-US" dirty="0"/>
          </a:p>
        </p:txBody>
      </p:sp>
      <p:sp>
        <p:nvSpPr>
          <p:cNvPr id="6" name="Rectangle: Rounded Corners 5">
            <a:extLst>
              <a:ext uri="{FF2B5EF4-FFF2-40B4-BE49-F238E27FC236}">
                <a16:creationId xmlns:a16="http://schemas.microsoft.com/office/drawing/2014/main" id="{05C43D65-9755-438D-9AED-6731538BD77F}"/>
              </a:ext>
            </a:extLst>
          </p:cNvPr>
          <p:cNvSpPr/>
          <p:nvPr/>
        </p:nvSpPr>
        <p:spPr>
          <a:xfrm>
            <a:off x="2290762" y="1690688"/>
            <a:ext cx="7767638" cy="49291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50851B37-51A1-478D-BC61-855DEAC7224C}"/>
              </a:ext>
            </a:extLst>
          </p:cNvPr>
          <p:cNvSpPr txBox="1"/>
          <p:nvPr/>
        </p:nvSpPr>
        <p:spPr>
          <a:xfrm>
            <a:off x="2628900" y="2171700"/>
            <a:ext cx="5943600" cy="4247317"/>
          </a:xfrm>
          <a:prstGeom prst="rect">
            <a:avLst/>
          </a:prstGeom>
          <a:noFill/>
        </p:spPr>
        <p:txBody>
          <a:bodyPr wrap="square" rtlCol="0">
            <a:spAutoFit/>
          </a:bodyPr>
          <a:lstStyle/>
          <a:p>
            <a:r>
              <a:rPr lang="en-US" sz="2800" dirty="0">
                <a:solidFill>
                  <a:schemeClr val="bg1"/>
                </a:solidFill>
              </a:rPr>
              <a:t>2 Components of Hadoop</a:t>
            </a:r>
          </a:p>
          <a:p>
            <a:r>
              <a:rPr lang="en-US" sz="2800" dirty="0">
                <a:solidFill>
                  <a:schemeClr val="bg1"/>
                </a:solidFill>
              </a:rPr>
              <a:t>Master - Slave</a:t>
            </a:r>
          </a:p>
          <a:p>
            <a:endParaRPr lang="en-US" dirty="0">
              <a:solidFill>
                <a:schemeClr val="bg1"/>
              </a:solidFill>
            </a:endParaRPr>
          </a:p>
          <a:p>
            <a:pPr marL="514350" indent="-514350">
              <a:buAutoNum type="arabicPeriod"/>
            </a:pPr>
            <a:r>
              <a:rPr lang="en-US" sz="2800" dirty="0">
                <a:solidFill>
                  <a:schemeClr val="bg1"/>
                </a:solidFill>
              </a:rPr>
              <a:t>HDFS (Storage)</a:t>
            </a:r>
          </a:p>
          <a:p>
            <a:pPr lvl="1"/>
            <a:r>
              <a:rPr lang="en-US" sz="2800" dirty="0">
                <a:solidFill>
                  <a:schemeClr val="bg1"/>
                </a:solidFill>
              </a:rPr>
              <a:t>	NameNode(Master)</a:t>
            </a:r>
          </a:p>
          <a:p>
            <a:pPr lvl="1"/>
            <a:r>
              <a:rPr lang="en-US" sz="2800" dirty="0">
                <a:solidFill>
                  <a:schemeClr val="bg1"/>
                </a:solidFill>
              </a:rPr>
              <a:t>	</a:t>
            </a:r>
            <a:r>
              <a:rPr lang="en-US" sz="2800" dirty="0" err="1">
                <a:solidFill>
                  <a:schemeClr val="bg1"/>
                </a:solidFill>
              </a:rPr>
              <a:t>DataNode</a:t>
            </a:r>
            <a:r>
              <a:rPr lang="en-US" sz="2800" dirty="0">
                <a:solidFill>
                  <a:schemeClr val="bg1"/>
                </a:solidFill>
              </a:rPr>
              <a:t>(Slave)</a:t>
            </a:r>
          </a:p>
          <a:p>
            <a:endParaRPr lang="en-US" sz="2800" dirty="0">
              <a:solidFill>
                <a:schemeClr val="bg1"/>
              </a:solidFill>
            </a:endParaRPr>
          </a:p>
          <a:p>
            <a:r>
              <a:rPr lang="en-US" sz="2800" dirty="0">
                <a:solidFill>
                  <a:schemeClr val="bg1"/>
                </a:solidFill>
              </a:rPr>
              <a:t>2. YARN / MR (Processing)</a:t>
            </a:r>
          </a:p>
          <a:p>
            <a:r>
              <a:rPr lang="en-US" sz="2800" dirty="0">
                <a:solidFill>
                  <a:schemeClr val="bg1"/>
                </a:solidFill>
              </a:rPr>
              <a:t>	Resource Manager (Master)</a:t>
            </a:r>
          </a:p>
          <a:p>
            <a:r>
              <a:rPr lang="en-US" sz="2800" dirty="0">
                <a:solidFill>
                  <a:schemeClr val="bg1"/>
                </a:solidFill>
              </a:rPr>
              <a:t>	Node Manager (Slave)</a:t>
            </a:r>
          </a:p>
        </p:txBody>
      </p:sp>
    </p:spTree>
    <p:extLst>
      <p:ext uri="{BB962C8B-B14F-4D97-AF65-F5344CB8AC3E}">
        <p14:creationId xmlns:p14="http://schemas.microsoft.com/office/powerpoint/2010/main" val="25270071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61DB5D0B-CC51-42E1-86EE-1F2F93DCE5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076" y="1066800"/>
            <a:ext cx="12089425" cy="4714875"/>
          </a:xfrm>
          <a:prstGeom prst="rect">
            <a:avLst/>
          </a:prstGeom>
        </p:spPr>
      </p:pic>
    </p:spTree>
    <p:extLst>
      <p:ext uri="{BB962C8B-B14F-4D97-AF65-F5344CB8AC3E}">
        <p14:creationId xmlns:p14="http://schemas.microsoft.com/office/powerpoint/2010/main" val="30834793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DFS - What is Hadoop - Edureka">
            <a:extLst>
              <a:ext uri="{FF2B5EF4-FFF2-40B4-BE49-F238E27FC236}">
                <a16:creationId xmlns:a16="http://schemas.microsoft.com/office/drawing/2014/main" id="{4C0B0CCE-0C11-416F-834C-3B0DFAB484A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838200"/>
            <a:ext cx="12192000" cy="51800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6417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12541-9FF4-48C4-AAC5-CA3B9B4E44BF}"/>
              </a:ext>
            </a:extLst>
          </p:cNvPr>
          <p:cNvSpPr>
            <a:spLocks noGrp="1"/>
          </p:cNvSpPr>
          <p:nvPr>
            <p:ph type="title"/>
          </p:nvPr>
        </p:nvSpPr>
        <p:spPr/>
        <p:txBody>
          <a:bodyPr/>
          <a:lstStyle/>
          <a:p>
            <a:pPr algn="ctr"/>
            <a:r>
              <a:rPr lang="en-US" b="1" dirty="0"/>
              <a:t>Hadoop Architecture</a:t>
            </a:r>
            <a:endParaRPr lang="en-US" dirty="0"/>
          </a:p>
        </p:txBody>
      </p:sp>
      <p:sp>
        <p:nvSpPr>
          <p:cNvPr id="3" name="Content Placeholder 2">
            <a:extLst>
              <a:ext uri="{FF2B5EF4-FFF2-40B4-BE49-F238E27FC236}">
                <a16:creationId xmlns:a16="http://schemas.microsoft.com/office/drawing/2014/main" id="{79D386B1-C9F2-4887-A325-355A056EA070}"/>
              </a:ext>
            </a:extLst>
          </p:cNvPr>
          <p:cNvSpPr>
            <a:spLocks noGrp="1"/>
          </p:cNvSpPr>
          <p:nvPr>
            <p:ph idx="1"/>
          </p:nvPr>
        </p:nvSpPr>
        <p:spPr/>
        <p:txBody>
          <a:bodyPr/>
          <a:lstStyle/>
          <a:p>
            <a:pPr marL="0" indent="0">
              <a:buNone/>
            </a:pPr>
            <a:r>
              <a:rPr lang="en-US" dirty="0"/>
              <a:t>Master is a high-end machine where as slaves are inexpensive computers. The Big Data files get divided into the number of blocks. Hadoop stores these blocks in a distributed fashion on the cluster of slave nodes. On the master, we have metadata stored.</a:t>
            </a:r>
          </a:p>
        </p:txBody>
      </p:sp>
    </p:spTree>
    <p:extLst>
      <p:ext uri="{BB962C8B-B14F-4D97-AF65-F5344CB8AC3E}">
        <p14:creationId xmlns:p14="http://schemas.microsoft.com/office/powerpoint/2010/main" val="25568557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1DF5-0793-4E96-AA3A-176478108749}"/>
              </a:ext>
            </a:extLst>
          </p:cNvPr>
          <p:cNvSpPr>
            <a:spLocks noGrp="1"/>
          </p:cNvSpPr>
          <p:nvPr>
            <p:ph type="title"/>
          </p:nvPr>
        </p:nvSpPr>
        <p:spPr/>
        <p:txBody>
          <a:bodyPr/>
          <a:lstStyle/>
          <a:p>
            <a:pPr algn="ctr"/>
            <a:r>
              <a:rPr lang="en-US" b="1" dirty="0"/>
              <a:t>Hadoop Architecture</a:t>
            </a:r>
          </a:p>
        </p:txBody>
      </p:sp>
      <p:sp>
        <p:nvSpPr>
          <p:cNvPr id="3" name="Content Placeholder 2">
            <a:extLst>
              <a:ext uri="{FF2B5EF4-FFF2-40B4-BE49-F238E27FC236}">
                <a16:creationId xmlns:a16="http://schemas.microsoft.com/office/drawing/2014/main" id="{E3F6E2E1-92B8-4BFE-88BD-4DEAECD23785}"/>
              </a:ext>
            </a:extLst>
          </p:cNvPr>
          <p:cNvSpPr>
            <a:spLocks noGrp="1"/>
          </p:cNvSpPr>
          <p:nvPr>
            <p:ph idx="1"/>
          </p:nvPr>
        </p:nvSpPr>
        <p:spPr/>
        <p:txBody>
          <a:bodyPr>
            <a:normAutofit/>
          </a:bodyPr>
          <a:lstStyle/>
          <a:p>
            <a:pPr marL="0" indent="0" fontAlgn="base">
              <a:buNone/>
            </a:pPr>
            <a:r>
              <a:rPr lang="en-US" b="1" dirty="0"/>
              <a:t>NameNode :</a:t>
            </a:r>
            <a:r>
              <a:rPr lang="en-US" dirty="0"/>
              <a:t> NameNode performs following functions –</a:t>
            </a:r>
          </a:p>
          <a:p>
            <a:pPr fontAlgn="base"/>
            <a:r>
              <a:rPr lang="en-US" dirty="0"/>
              <a:t>NameNode Daemon runs on the master machine.</a:t>
            </a:r>
          </a:p>
          <a:p>
            <a:pPr fontAlgn="base"/>
            <a:r>
              <a:rPr lang="en-US" dirty="0"/>
              <a:t>It is responsible for maintaining, monitoring and managing </a:t>
            </a:r>
            <a:r>
              <a:rPr lang="en-US" dirty="0" err="1"/>
              <a:t>DataNodes</a:t>
            </a:r>
            <a:r>
              <a:rPr lang="en-US" dirty="0"/>
              <a:t>.</a:t>
            </a:r>
          </a:p>
          <a:p>
            <a:pPr fontAlgn="base"/>
            <a:r>
              <a:rPr lang="en-US" dirty="0"/>
              <a:t>It records the metadata of the files like the location of blocks, file size, permission, hierarchy etc.</a:t>
            </a:r>
          </a:p>
          <a:p>
            <a:pPr fontAlgn="base"/>
            <a:r>
              <a:rPr lang="en-US" dirty="0" err="1"/>
              <a:t>Namenode</a:t>
            </a:r>
            <a:r>
              <a:rPr lang="en-US" dirty="0"/>
              <a:t> captures all the changes to the metadata like deletion, creation and renaming of the file in edit logs.</a:t>
            </a:r>
          </a:p>
          <a:p>
            <a:pPr fontAlgn="base"/>
            <a:r>
              <a:rPr lang="en-US" dirty="0"/>
              <a:t>It regularly receives heartbeat and block reports from the </a:t>
            </a:r>
            <a:r>
              <a:rPr lang="en-US" dirty="0" err="1"/>
              <a:t>DataNodes</a:t>
            </a:r>
            <a:r>
              <a:rPr lang="en-US" dirty="0"/>
              <a:t>.</a:t>
            </a:r>
          </a:p>
          <a:p>
            <a:pPr marL="0" indent="0">
              <a:buNone/>
            </a:pPr>
            <a:endParaRPr lang="en-US" dirty="0"/>
          </a:p>
        </p:txBody>
      </p:sp>
    </p:spTree>
    <p:extLst>
      <p:ext uri="{BB962C8B-B14F-4D97-AF65-F5344CB8AC3E}">
        <p14:creationId xmlns:p14="http://schemas.microsoft.com/office/powerpoint/2010/main" val="14441424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E9F16-9FD3-4556-AA8F-B292B9C11B64}"/>
              </a:ext>
            </a:extLst>
          </p:cNvPr>
          <p:cNvSpPr>
            <a:spLocks noGrp="1"/>
          </p:cNvSpPr>
          <p:nvPr>
            <p:ph type="title"/>
          </p:nvPr>
        </p:nvSpPr>
        <p:spPr/>
        <p:txBody>
          <a:bodyPr/>
          <a:lstStyle/>
          <a:p>
            <a:pPr algn="ctr"/>
            <a:r>
              <a:rPr lang="en-US" b="1" dirty="0"/>
              <a:t>Hadoop Architecture</a:t>
            </a:r>
            <a:endParaRPr lang="en-US" dirty="0"/>
          </a:p>
        </p:txBody>
      </p:sp>
      <p:sp>
        <p:nvSpPr>
          <p:cNvPr id="3" name="Content Placeholder 2">
            <a:extLst>
              <a:ext uri="{FF2B5EF4-FFF2-40B4-BE49-F238E27FC236}">
                <a16:creationId xmlns:a16="http://schemas.microsoft.com/office/drawing/2014/main" id="{31B8BC28-9314-4595-8DA7-9BBF59022ABF}"/>
              </a:ext>
            </a:extLst>
          </p:cNvPr>
          <p:cNvSpPr>
            <a:spLocks noGrp="1"/>
          </p:cNvSpPr>
          <p:nvPr>
            <p:ph idx="1"/>
          </p:nvPr>
        </p:nvSpPr>
        <p:spPr/>
        <p:txBody>
          <a:bodyPr/>
          <a:lstStyle/>
          <a:p>
            <a:pPr marL="0" indent="0">
              <a:buNone/>
            </a:pPr>
            <a:r>
              <a:rPr lang="en-US" b="1" dirty="0" err="1"/>
              <a:t>DataNode</a:t>
            </a:r>
            <a:r>
              <a:rPr lang="en-US" b="1" dirty="0"/>
              <a:t>:</a:t>
            </a:r>
            <a:r>
              <a:rPr lang="en-US" dirty="0"/>
              <a:t> The various functions of </a:t>
            </a:r>
            <a:r>
              <a:rPr lang="en-US" dirty="0" err="1"/>
              <a:t>DataNode</a:t>
            </a:r>
            <a:r>
              <a:rPr lang="en-US" dirty="0"/>
              <a:t> are as follows –</a:t>
            </a:r>
          </a:p>
          <a:p>
            <a:pPr fontAlgn="base"/>
            <a:r>
              <a:rPr lang="en-US" dirty="0" err="1"/>
              <a:t>DataNode</a:t>
            </a:r>
            <a:r>
              <a:rPr lang="en-US" dirty="0"/>
              <a:t> runs on the slave machine.</a:t>
            </a:r>
          </a:p>
          <a:p>
            <a:pPr fontAlgn="base"/>
            <a:r>
              <a:rPr lang="en-US" dirty="0"/>
              <a:t>It stores the actual business data.</a:t>
            </a:r>
          </a:p>
          <a:p>
            <a:pPr fontAlgn="base"/>
            <a:r>
              <a:rPr lang="en-US" dirty="0"/>
              <a:t>It serves the read-write request from the user.</a:t>
            </a:r>
          </a:p>
          <a:p>
            <a:pPr fontAlgn="base"/>
            <a:r>
              <a:rPr lang="en-US" dirty="0" err="1"/>
              <a:t>DataNode</a:t>
            </a:r>
            <a:r>
              <a:rPr lang="en-US" dirty="0"/>
              <a:t> does the ground work of creating, replicating and deleting the blocks on the command of NameNode.</a:t>
            </a:r>
          </a:p>
          <a:p>
            <a:pPr fontAlgn="base"/>
            <a:r>
              <a:rPr lang="en-US" dirty="0"/>
              <a:t>After every 3 seconds, by default, it sends heartbeat to NameNode reporting the health of HDFS.</a:t>
            </a:r>
          </a:p>
          <a:p>
            <a:pPr marL="0" indent="0">
              <a:buNone/>
            </a:pPr>
            <a:endParaRPr lang="en-US" dirty="0"/>
          </a:p>
        </p:txBody>
      </p:sp>
    </p:spTree>
    <p:extLst>
      <p:ext uri="{BB962C8B-B14F-4D97-AF65-F5344CB8AC3E}">
        <p14:creationId xmlns:p14="http://schemas.microsoft.com/office/powerpoint/2010/main" val="5404558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60ADC-B927-4E97-9370-B060EC1390E5}"/>
              </a:ext>
            </a:extLst>
          </p:cNvPr>
          <p:cNvSpPr>
            <a:spLocks noGrp="1"/>
          </p:cNvSpPr>
          <p:nvPr>
            <p:ph type="title"/>
          </p:nvPr>
        </p:nvSpPr>
        <p:spPr/>
        <p:txBody>
          <a:bodyPr/>
          <a:lstStyle/>
          <a:p>
            <a:pPr algn="ctr"/>
            <a:r>
              <a:rPr lang="en-US" b="1" dirty="0"/>
              <a:t>Hadoop Architecture</a:t>
            </a:r>
            <a:endParaRPr lang="en-US" dirty="0"/>
          </a:p>
        </p:txBody>
      </p:sp>
      <p:sp>
        <p:nvSpPr>
          <p:cNvPr id="3" name="Content Placeholder 2">
            <a:extLst>
              <a:ext uri="{FF2B5EF4-FFF2-40B4-BE49-F238E27FC236}">
                <a16:creationId xmlns:a16="http://schemas.microsoft.com/office/drawing/2014/main" id="{CCF34FE9-F9B7-46DC-A7D2-2D584FD0D28A}"/>
              </a:ext>
            </a:extLst>
          </p:cNvPr>
          <p:cNvSpPr>
            <a:spLocks noGrp="1"/>
          </p:cNvSpPr>
          <p:nvPr>
            <p:ph idx="1"/>
          </p:nvPr>
        </p:nvSpPr>
        <p:spPr/>
        <p:txBody>
          <a:bodyPr/>
          <a:lstStyle/>
          <a:p>
            <a:pPr marL="0" indent="0">
              <a:buNone/>
            </a:pPr>
            <a:r>
              <a:rPr lang="en-US" dirty="0"/>
              <a:t>We replicate the data blocks present in Data Nodes, and the default replication factor is 3. Since we are using commodity hardware and we know the failure rate of these hardware are pretty high, so if one of the </a:t>
            </a:r>
            <a:r>
              <a:rPr lang="en-US" dirty="0" err="1"/>
              <a:t>DataNodes</a:t>
            </a:r>
            <a:r>
              <a:rPr lang="en-US" dirty="0"/>
              <a:t> fails, HDFS will still have the copy of those lost data blocks. You can also configure replication factor based on your requirements. </a:t>
            </a:r>
            <a:br>
              <a:rPr lang="en-US" dirty="0"/>
            </a:br>
            <a:endParaRPr lang="en-US" dirty="0"/>
          </a:p>
        </p:txBody>
      </p:sp>
    </p:spTree>
    <p:extLst>
      <p:ext uri="{BB962C8B-B14F-4D97-AF65-F5344CB8AC3E}">
        <p14:creationId xmlns:p14="http://schemas.microsoft.com/office/powerpoint/2010/main" val="2613953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8229459C-E32F-4DE5-8899-949A9F4D6D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5792" y="1302512"/>
            <a:ext cx="11996208" cy="4678520"/>
          </a:xfrm>
          <a:prstGeom prst="rect">
            <a:avLst/>
          </a:prstGeom>
        </p:spPr>
      </p:pic>
    </p:spTree>
    <p:extLst>
      <p:ext uri="{BB962C8B-B14F-4D97-AF65-F5344CB8AC3E}">
        <p14:creationId xmlns:p14="http://schemas.microsoft.com/office/powerpoint/2010/main" val="29060512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A10D3E9-1D10-4047-B856-3A83B12E53C7}"/>
              </a:ext>
            </a:extLst>
          </p:cNvPr>
          <p:cNvPicPr>
            <a:picLocks noChangeAspect="1"/>
          </p:cNvPicPr>
          <p:nvPr/>
        </p:nvPicPr>
        <p:blipFill rotWithShape="1">
          <a:blip r:embed="rId2">
            <a:alphaModFix amt="35000"/>
          </a:blip>
          <a:srcRect t="5113" b="10617"/>
          <a:stretch/>
        </p:blipFill>
        <p:spPr>
          <a:xfrm>
            <a:off x="20" y="10"/>
            <a:ext cx="12191980" cy="6857990"/>
          </a:xfrm>
          <a:prstGeom prst="rect">
            <a:avLst/>
          </a:prstGeom>
        </p:spPr>
      </p:pic>
      <p:sp>
        <p:nvSpPr>
          <p:cNvPr id="2" name="Title 1">
            <a:extLst>
              <a:ext uri="{FF2B5EF4-FFF2-40B4-BE49-F238E27FC236}">
                <a16:creationId xmlns:a16="http://schemas.microsoft.com/office/drawing/2014/main" id="{AA0E5181-7957-415D-8EBF-39E67C1D5786}"/>
              </a:ext>
            </a:extLst>
          </p:cNvPr>
          <p:cNvSpPr>
            <a:spLocks noGrp="1"/>
          </p:cNvSpPr>
          <p:nvPr>
            <p:ph type="title"/>
          </p:nvPr>
        </p:nvSpPr>
        <p:spPr>
          <a:xfrm>
            <a:off x="838200" y="365125"/>
            <a:ext cx="10515600" cy="1325563"/>
          </a:xfrm>
        </p:spPr>
        <p:txBody>
          <a:bodyPr>
            <a:normAutofit/>
          </a:bodyPr>
          <a:lstStyle/>
          <a:p>
            <a:r>
              <a:rPr lang="en-US" b="1">
                <a:solidFill>
                  <a:srgbClr val="FFFFFF"/>
                </a:solidFill>
              </a:rPr>
              <a:t>Introduction to Big Data</a:t>
            </a:r>
          </a:p>
        </p:txBody>
      </p:sp>
      <p:sp>
        <p:nvSpPr>
          <p:cNvPr id="3" name="Content Placeholder 2">
            <a:extLst>
              <a:ext uri="{FF2B5EF4-FFF2-40B4-BE49-F238E27FC236}">
                <a16:creationId xmlns:a16="http://schemas.microsoft.com/office/drawing/2014/main" id="{2D80FE83-DE86-4FDD-A88B-8D19D81A0FFE}"/>
              </a:ext>
            </a:extLst>
          </p:cNvPr>
          <p:cNvSpPr>
            <a:spLocks noGrp="1"/>
          </p:cNvSpPr>
          <p:nvPr>
            <p:ph idx="1"/>
          </p:nvPr>
        </p:nvSpPr>
        <p:spPr>
          <a:xfrm>
            <a:off x="838200" y="1825625"/>
            <a:ext cx="10515600" cy="4351338"/>
          </a:xfrm>
        </p:spPr>
        <p:txBody>
          <a:bodyPr>
            <a:normAutofit/>
          </a:bodyPr>
          <a:lstStyle/>
          <a:p>
            <a:pPr marL="0" indent="0">
              <a:buNone/>
            </a:pPr>
            <a:r>
              <a:rPr lang="en-US">
                <a:solidFill>
                  <a:srgbClr val="FFFFFF"/>
                </a:solidFill>
              </a:rPr>
              <a:t>Big data is everywhere. There is no place where Big Data does not exist! </a:t>
            </a:r>
          </a:p>
          <a:p>
            <a:pPr marL="0" indent="0">
              <a:buNone/>
            </a:pPr>
            <a:r>
              <a:rPr lang="en-US">
                <a:solidFill>
                  <a:srgbClr val="FFFFFF"/>
                </a:solidFill>
              </a:rPr>
              <a:t>This constant creation of data using social media, business applications, telecom and various other domains is leading to the formation of Big Data.</a:t>
            </a:r>
          </a:p>
          <a:p>
            <a:pPr marL="0" indent="0">
              <a:buNone/>
            </a:pPr>
            <a:r>
              <a:rPr lang="en-US">
                <a:solidFill>
                  <a:srgbClr val="FFFFFF"/>
                </a:solidFill>
              </a:rPr>
              <a:t>In other words, big data gets generated in multi terabyte quantities. It changes fast and comes in varieties of forms that are difficult to manage and process using </a:t>
            </a:r>
            <a:r>
              <a:rPr lang="en-US" b="1">
                <a:solidFill>
                  <a:srgbClr val="FFFFFF"/>
                </a:solidFill>
              </a:rPr>
              <a:t>RDBMS</a:t>
            </a:r>
            <a:r>
              <a:rPr lang="en-US">
                <a:solidFill>
                  <a:srgbClr val="FFFFFF"/>
                </a:solidFill>
              </a:rPr>
              <a:t> or other traditional technologies. </a:t>
            </a:r>
          </a:p>
        </p:txBody>
      </p:sp>
    </p:spTree>
    <p:extLst>
      <p:ext uri="{BB962C8B-B14F-4D97-AF65-F5344CB8AC3E}">
        <p14:creationId xmlns:p14="http://schemas.microsoft.com/office/powerpoint/2010/main" val="3348495602"/>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D7318-E422-4F22-AA18-97AB8851859A}"/>
              </a:ext>
            </a:extLst>
          </p:cNvPr>
          <p:cNvSpPr>
            <a:spLocks noGrp="1"/>
          </p:cNvSpPr>
          <p:nvPr>
            <p:ph type="title"/>
          </p:nvPr>
        </p:nvSpPr>
        <p:spPr/>
        <p:txBody>
          <a:bodyPr/>
          <a:lstStyle/>
          <a:p>
            <a:pPr algn="ctr"/>
            <a:r>
              <a:rPr lang="en-US" b="1" dirty="0"/>
              <a:t>Hadoop Architecture</a:t>
            </a:r>
          </a:p>
        </p:txBody>
      </p:sp>
      <p:sp>
        <p:nvSpPr>
          <p:cNvPr id="3" name="Content Placeholder 2">
            <a:extLst>
              <a:ext uri="{FF2B5EF4-FFF2-40B4-BE49-F238E27FC236}">
                <a16:creationId xmlns:a16="http://schemas.microsoft.com/office/drawing/2014/main" id="{AB18D06A-ED03-4932-9998-21A863F2D46C}"/>
              </a:ext>
            </a:extLst>
          </p:cNvPr>
          <p:cNvSpPr>
            <a:spLocks noGrp="1"/>
          </p:cNvSpPr>
          <p:nvPr>
            <p:ph idx="1"/>
          </p:nvPr>
        </p:nvSpPr>
        <p:spPr/>
        <p:txBody>
          <a:bodyPr/>
          <a:lstStyle/>
          <a:p>
            <a:r>
              <a:rPr lang="en-US" dirty="0"/>
              <a:t>Data will be stored and processed only in slave machines</a:t>
            </a:r>
          </a:p>
          <a:p>
            <a:r>
              <a:rPr lang="en-US" dirty="0"/>
              <a:t>File will be split into blocks (128 mb max size), which is configurable</a:t>
            </a:r>
          </a:p>
          <a:p>
            <a:r>
              <a:rPr lang="en-US" dirty="0"/>
              <a:t>Each block replicated to 3 times (configurable - replication factor)</a:t>
            </a:r>
          </a:p>
          <a:p>
            <a:r>
              <a:rPr lang="en-US" dirty="0"/>
              <a:t>Each replication for a particular block is written in a separate slave machine, for fault tolerance</a:t>
            </a:r>
          </a:p>
          <a:p>
            <a:r>
              <a:rPr lang="en-US" dirty="0"/>
              <a:t>When you read the data, any one of the replication will be considered for a block.</a:t>
            </a:r>
          </a:p>
          <a:p>
            <a:pPr marL="0" indent="0">
              <a:buNone/>
            </a:pPr>
            <a:endParaRPr lang="en-US" dirty="0"/>
          </a:p>
        </p:txBody>
      </p:sp>
    </p:spTree>
    <p:extLst>
      <p:ext uri="{BB962C8B-B14F-4D97-AF65-F5344CB8AC3E}">
        <p14:creationId xmlns:p14="http://schemas.microsoft.com/office/powerpoint/2010/main" val="23889979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76350930-BB27-4568-926E-FB0502D72BC7}"/>
              </a:ext>
            </a:extLst>
          </p:cNvPr>
          <p:cNvGraphicFramePr/>
          <p:nvPr>
            <p:extLst>
              <p:ext uri="{D42A27DB-BD31-4B8C-83A1-F6EECF244321}">
                <p14:modId xmlns:p14="http://schemas.microsoft.com/office/powerpoint/2010/main" val="780299838"/>
              </p:ext>
            </p:extLst>
          </p:nvPr>
        </p:nvGraphicFramePr>
        <p:xfrm>
          <a:off x="3194052" y="2243137"/>
          <a:ext cx="1825624" cy="1766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8" name="Rectangle: Rounded Corners 37">
            <a:extLst>
              <a:ext uri="{FF2B5EF4-FFF2-40B4-BE49-F238E27FC236}">
                <a16:creationId xmlns:a16="http://schemas.microsoft.com/office/drawing/2014/main" id="{2F63A932-0FD7-4BD4-9F82-C60FBCC2D13D}"/>
              </a:ext>
            </a:extLst>
          </p:cNvPr>
          <p:cNvSpPr/>
          <p:nvPr/>
        </p:nvSpPr>
        <p:spPr>
          <a:xfrm>
            <a:off x="6105524" y="257175"/>
            <a:ext cx="4505326" cy="904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Rounded Corners 3">
            <a:extLst>
              <a:ext uri="{FF2B5EF4-FFF2-40B4-BE49-F238E27FC236}">
                <a16:creationId xmlns:a16="http://schemas.microsoft.com/office/drawing/2014/main" id="{7A010144-7491-4190-9E03-F13EFD816347}"/>
              </a:ext>
            </a:extLst>
          </p:cNvPr>
          <p:cNvSpPr/>
          <p:nvPr/>
        </p:nvSpPr>
        <p:spPr>
          <a:xfrm>
            <a:off x="514350" y="1371600"/>
            <a:ext cx="2124075" cy="3810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Large File</a:t>
            </a:r>
          </a:p>
          <a:p>
            <a:pPr algn="ctr"/>
            <a:r>
              <a:rPr lang="en-US" sz="3200" dirty="0"/>
              <a:t>100 TB</a:t>
            </a:r>
          </a:p>
        </p:txBody>
      </p:sp>
      <p:sp>
        <p:nvSpPr>
          <p:cNvPr id="10" name="Rectangle 9">
            <a:extLst>
              <a:ext uri="{FF2B5EF4-FFF2-40B4-BE49-F238E27FC236}">
                <a16:creationId xmlns:a16="http://schemas.microsoft.com/office/drawing/2014/main" id="{9CEB83A7-E873-4600-8D42-CDE83EC40AD6}"/>
              </a:ext>
            </a:extLst>
          </p:cNvPr>
          <p:cNvSpPr/>
          <p:nvPr/>
        </p:nvSpPr>
        <p:spPr>
          <a:xfrm>
            <a:off x="5819775" y="1371599"/>
            <a:ext cx="6038850" cy="3809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F89E28F4-0EFD-4393-AF81-2EC59880FDC8}"/>
              </a:ext>
            </a:extLst>
          </p:cNvPr>
          <p:cNvSpPr/>
          <p:nvPr/>
        </p:nvSpPr>
        <p:spPr>
          <a:xfrm>
            <a:off x="6029325" y="2183604"/>
            <a:ext cx="1409700" cy="1957388"/>
          </a:xfrm>
          <a:prstGeom prst="roundRect">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8480767-6B9A-4D27-AFCE-A91A151544CE}"/>
              </a:ext>
            </a:extLst>
          </p:cNvPr>
          <p:cNvSpPr txBox="1"/>
          <p:nvPr/>
        </p:nvSpPr>
        <p:spPr>
          <a:xfrm>
            <a:off x="6096000" y="4093367"/>
            <a:ext cx="1714500" cy="523220"/>
          </a:xfrm>
          <a:prstGeom prst="rect">
            <a:avLst/>
          </a:prstGeom>
          <a:noFill/>
        </p:spPr>
        <p:txBody>
          <a:bodyPr wrap="square" rtlCol="0">
            <a:spAutoFit/>
          </a:bodyPr>
          <a:lstStyle/>
          <a:p>
            <a:r>
              <a:rPr lang="en-US" sz="2800" dirty="0">
                <a:solidFill>
                  <a:schemeClr val="bg1"/>
                </a:solidFill>
              </a:rPr>
              <a:t>Masters</a:t>
            </a:r>
          </a:p>
        </p:txBody>
      </p:sp>
      <p:pic>
        <p:nvPicPr>
          <p:cNvPr id="3074" name="Picture 2" descr="Image result for cpu 3d">
            <a:extLst>
              <a:ext uri="{FF2B5EF4-FFF2-40B4-BE49-F238E27FC236}">
                <a16:creationId xmlns:a16="http://schemas.microsoft.com/office/drawing/2014/main" id="{3491C019-4A23-408C-A4AB-72B4BF170E24}"/>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5819775" y="2306239"/>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cpu 3d">
            <a:extLst>
              <a:ext uri="{FF2B5EF4-FFF2-40B4-BE49-F238E27FC236}">
                <a16:creationId xmlns:a16="http://schemas.microsoft.com/office/drawing/2014/main" id="{281E1253-6F8E-4CC9-A2FD-E75CF3D3ADD1}"/>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6029325" y="2619374"/>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Image result for cpu 3d">
            <a:extLst>
              <a:ext uri="{FF2B5EF4-FFF2-40B4-BE49-F238E27FC236}">
                <a16:creationId xmlns:a16="http://schemas.microsoft.com/office/drawing/2014/main" id="{90FB4680-52E5-468E-9886-4C8D8483F13D}"/>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6238875" y="3075056"/>
            <a:ext cx="1352551" cy="1014413"/>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Rounded Corners 17">
            <a:extLst>
              <a:ext uri="{FF2B5EF4-FFF2-40B4-BE49-F238E27FC236}">
                <a16:creationId xmlns:a16="http://schemas.microsoft.com/office/drawing/2014/main" id="{3B062274-D32C-4CE8-B481-3FEF90B058BD}"/>
              </a:ext>
            </a:extLst>
          </p:cNvPr>
          <p:cNvSpPr/>
          <p:nvPr/>
        </p:nvSpPr>
        <p:spPr>
          <a:xfrm>
            <a:off x="7681912" y="1590941"/>
            <a:ext cx="3348039" cy="296822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E3D25D2E-E1B1-4733-9501-70B034633770}"/>
              </a:ext>
            </a:extLst>
          </p:cNvPr>
          <p:cNvSpPr txBox="1"/>
          <p:nvPr/>
        </p:nvSpPr>
        <p:spPr>
          <a:xfrm>
            <a:off x="8701088" y="4559170"/>
            <a:ext cx="1714500" cy="523220"/>
          </a:xfrm>
          <a:prstGeom prst="rect">
            <a:avLst/>
          </a:prstGeom>
          <a:noFill/>
        </p:spPr>
        <p:txBody>
          <a:bodyPr wrap="square" rtlCol="0">
            <a:spAutoFit/>
          </a:bodyPr>
          <a:lstStyle/>
          <a:p>
            <a:r>
              <a:rPr lang="en-US" sz="2800" dirty="0">
                <a:solidFill>
                  <a:schemeClr val="bg1"/>
                </a:solidFill>
              </a:rPr>
              <a:t>Slaves</a:t>
            </a:r>
          </a:p>
        </p:txBody>
      </p:sp>
      <p:pic>
        <p:nvPicPr>
          <p:cNvPr id="24" name="Picture 2" descr="Image result for cpu 3d">
            <a:extLst>
              <a:ext uri="{FF2B5EF4-FFF2-40B4-BE49-F238E27FC236}">
                <a16:creationId xmlns:a16="http://schemas.microsoft.com/office/drawing/2014/main" id="{F5574CAF-667D-4350-BD0B-4E05E7E4F283}"/>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7681912" y="1654970"/>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Image result for cpu 3d">
            <a:extLst>
              <a:ext uri="{FF2B5EF4-FFF2-40B4-BE49-F238E27FC236}">
                <a16:creationId xmlns:a16="http://schemas.microsoft.com/office/drawing/2014/main" id="{4BDE5E8B-EE44-4BC0-BCE9-8339D29CE342}"/>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8653461" y="1654970"/>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Image result for cpu 3d">
            <a:extLst>
              <a:ext uri="{FF2B5EF4-FFF2-40B4-BE49-F238E27FC236}">
                <a16:creationId xmlns:a16="http://schemas.microsoft.com/office/drawing/2014/main" id="{573D88BA-75D8-4D1B-984F-3EE515FE75F5}"/>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9677400" y="1654970"/>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Image result for cpu 3d">
            <a:extLst>
              <a:ext uri="{FF2B5EF4-FFF2-40B4-BE49-F238E27FC236}">
                <a16:creationId xmlns:a16="http://schemas.microsoft.com/office/drawing/2014/main" id="{FBF7AF0E-51C7-4E64-AFAD-E1F00CA6BBD1}"/>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7681912" y="2621756"/>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Image result for cpu 3d">
            <a:extLst>
              <a:ext uri="{FF2B5EF4-FFF2-40B4-BE49-F238E27FC236}">
                <a16:creationId xmlns:a16="http://schemas.microsoft.com/office/drawing/2014/main" id="{D7272D76-CECA-4B77-821A-667CFF4D3FD6}"/>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8653461" y="2621756"/>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Image result for cpu 3d">
            <a:extLst>
              <a:ext uri="{FF2B5EF4-FFF2-40B4-BE49-F238E27FC236}">
                <a16:creationId xmlns:a16="http://schemas.microsoft.com/office/drawing/2014/main" id="{A34CE080-E316-4FA2-96B4-6F544C968CFE}"/>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9677400" y="2621756"/>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Image result for cpu 3d">
            <a:extLst>
              <a:ext uri="{FF2B5EF4-FFF2-40B4-BE49-F238E27FC236}">
                <a16:creationId xmlns:a16="http://schemas.microsoft.com/office/drawing/2014/main" id="{85765DDB-3DD8-4639-806E-F9AD1D41234F}"/>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7681912" y="3586162"/>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Image result for cpu 3d">
            <a:extLst>
              <a:ext uri="{FF2B5EF4-FFF2-40B4-BE49-F238E27FC236}">
                <a16:creationId xmlns:a16="http://schemas.microsoft.com/office/drawing/2014/main" id="{4B9E6548-D0E2-4308-8DCD-E1EAC9865E28}"/>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8653461" y="3586162"/>
            <a:ext cx="1352551" cy="1014413"/>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Image result for cpu 3d">
            <a:extLst>
              <a:ext uri="{FF2B5EF4-FFF2-40B4-BE49-F238E27FC236}">
                <a16:creationId xmlns:a16="http://schemas.microsoft.com/office/drawing/2014/main" id="{92CF0B5D-3B5F-47E8-8103-02439C79DF63}"/>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backgroundMark x1="3594" y1="8542" x2="3594" y2="8542"/>
                        <a14:backgroundMark x1="83906" y1="54375" x2="83906" y2="54375"/>
                        <a14:backgroundMark x1="83906" y1="54375" x2="88594" y2="71042"/>
                        <a14:backgroundMark x1="14844" y1="12083" x2="14844" y2="12083"/>
                        <a14:backgroundMark x1="11719" y1="28958" x2="11719" y2="28958"/>
                      </a14:backgroundRemoval>
                    </a14:imgEffect>
                  </a14:imgLayer>
                </a14:imgProps>
              </a:ext>
              <a:ext uri="{28A0092B-C50C-407E-A947-70E740481C1C}">
                <a14:useLocalDpi xmlns:a14="http://schemas.microsoft.com/office/drawing/2010/main" val="0"/>
              </a:ext>
            </a:extLst>
          </a:blip>
          <a:srcRect/>
          <a:stretch>
            <a:fillRect/>
          </a:stretch>
        </p:blipFill>
        <p:spPr bwMode="auto">
          <a:xfrm>
            <a:off x="9677400" y="3586162"/>
            <a:ext cx="1352551" cy="1014413"/>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42A2A5DD-B357-4D81-BB2D-4DA0A3DD9C93}"/>
              </a:ext>
            </a:extLst>
          </p:cNvPr>
          <p:cNvSpPr txBox="1"/>
          <p:nvPr/>
        </p:nvSpPr>
        <p:spPr>
          <a:xfrm>
            <a:off x="7343775" y="5277978"/>
            <a:ext cx="2714625" cy="523220"/>
          </a:xfrm>
          <a:prstGeom prst="rect">
            <a:avLst/>
          </a:prstGeom>
          <a:noFill/>
        </p:spPr>
        <p:txBody>
          <a:bodyPr wrap="square" rtlCol="0">
            <a:spAutoFit/>
          </a:bodyPr>
          <a:lstStyle/>
          <a:p>
            <a:r>
              <a:rPr lang="en-US" sz="2800" dirty="0">
                <a:solidFill>
                  <a:srgbClr val="FF0000"/>
                </a:solidFill>
              </a:rPr>
              <a:t>Hadoop Clusters</a:t>
            </a:r>
          </a:p>
        </p:txBody>
      </p:sp>
      <p:sp>
        <p:nvSpPr>
          <p:cNvPr id="35" name="TextBox 34">
            <a:extLst>
              <a:ext uri="{FF2B5EF4-FFF2-40B4-BE49-F238E27FC236}">
                <a16:creationId xmlns:a16="http://schemas.microsoft.com/office/drawing/2014/main" id="{E7895B53-E513-47C7-B2DA-0EB1167E93DC}"/>
              </a:ext>
            </a:extLst>
          </p:cNvPr>
          <p:cNvSpPr txBox="1"/>
          <p:nvPr/>
        </p:nvSpPr>
        <p:spPr>
          <a:xfrm>
            <a:off x="6496050" y="484466"/>
            <a:ext cx="4505326" cy="369332"/>
          </a:xfrm>
          <a:prstGeom prst="rect">
            <a:avLst/>
          </a:prstGeom>
          <a:noFill/>
        </p:spPr>
        <p:txBody>
          <a:bodyPr wrap="square" rtlCol="0">
            <a:spAutoFit/>
          </a:bodyPr>
          <a:lstStyle/>
          <a:p>
            <a:r>
              <a:rPr lang="en-US" dirty="0">
                <a:solidFill>
                  <a:schemeClr val="bg1"/>
                </a:solidFill>
              </a:rPr>
              <a:t>Blocks are replicated for fault tolerance</a:t>
            </a:r>
          </a:p>
        </p:txBody>
      </p:sp>
      <p:sp>
        <p:nvSpPr>
          <p:cNvPr id="36" name="Rectangle: Rounded Corners 35">
            <a:extLst>
              <a:ext uri="{FF2B5EF4-FFF2-40B4-BE49-F238E27FC236}">
                <a16:creationId xmlns:a16="http://schemas.microsoft.com/office/drawing/2014/main" id="{E970AFB1-AEF2-4FD3-A337-4F869AE068F8}"/>
              </a:ext>
            </a:extLst>
          </p:cNvPr>
          <p:cNvSpPr/>
          <p:nvPr/>
        </p:nvSpPr>
        <p:spPr>
          <a:xfrm>
            <a:off x="8081962" y="1928318"/>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B1</a:t>
            </a:r>
          </a:p>
        </p:txBody>
      </p:sp>
      <p:sp>
        <p:nvSpPr>
          <p:cNvPr id="44" name="Rectangle: Rounded Corners 43">
            <a:extLst>
              <a:ext uri="{FF2B5EF4-FFF2-40B4-BE49-F238E27FC236}">
                <a16:creationId xmlns:a16="http://schemas.microsoft.com/office/drawing/2014/main" id="{5E62A82B-6D10-4732-9549-F8D0B1B60075}"/>
              </a:ext>
            </a:extLst>
          </p:cNvPr>
          <p:cNvSpPr/>
          <p:nvPr/>
        </p:nvSpPr>
        <p:spPr>
          <a:xfrm>
            <a:off x="9080503" y="2925662"/>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B2</a:t>
            </a:r>
          </a:p>
        </p:txBody>
      </p:sp>
      <p:sp>
        <p:nvSpPr>
          <p:cNvPr id="45" name="Rectangle: Rounded Corners 44">
            <a:extLst>
              <a:ext uri="{FF2B5EF4-FFF2-40B4-BE49-F238E27FC236}">
                <a16:creationId xmlns:a16="http://schemas.microsoft.com/office/drawing/2014/main" id="{507FDE7B-D82A-4ABC-85F4-92DC750D3CDB}"/>
              </a:ext>
            </a:extLst>
          </p:cNvPr>
          <p:cNvSpPr/>
          <p:nvPr/>
        </p:nvSpPr>
        <p:spPr>
          <a:xfrm>
            <a:off x="9080502" y="3841462"/>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B3</a:t>
            </a:r>
          </a:p>
        </p:txBody>
      </p:sp>
      <p:sp>
        <p:nvSpPr>
          <p:cNvPr id="46" name="Rectangle: Rounded Corners 45">
            <a:extLst>
              <a:ext uri="{FF2B5EF4-FFF2-40B4-BE49-F238E27FC236}">
                <a16:creationId xmlns:a16="http://schemas.microsoft.com/office/drawing/2014/main" id="{272F3CC0-D5F8-4115-A87B-A26ABA8E2C06}"/>
              </a:ext>
            </a:extLst>
          </p:cNvPr>
          <p:cNvSpPr/>
          <p:nvPr/>
        </p:nvSpPr>
        <p:spPr>
          <a:xfrm>
            <a:off x="10061576" y="2896923"/>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B1</a:t>
            </a:r>
          </a:p>
        </p:txBody>
      </p:sp>
      <p:sp>
        <p:nvSpPr>
          <p:cNvPr id="47" name="Rectangle: Rounded Corners 46">
            <a:extLst>
              <a:ext uri="{FF2B5EF4-FFF2-40B4-BE49-F238E27FC236}">
                <a16:creationId xmlns:a16="http://schemas.microsoft.com/office/drawing/2014/main" id="{4F5D678E-F232-4AF5-8138-000B051FC973}"/>
              </a:ext>
            </a:extLst>
          </p:cNvPr>
          <p:cNvSpPr/>
          <p:nvPr/>
        </p:nvSpPr>
        <p:spPr>
          <a:xfrm>
            <a:off x="10059992" y="3956977"/>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B2</a:t>
            </a:r>
          </a:p>
        </p:txBody>
      </p:sp>
      <p:sp>
        <p:nvSpPr>
          <p:cNvPr id="48" name="Rectangle: Rounded Corners 47">
            <a:extLst>
              <a:ext uri="{FF2B5EF4-FFF2-40B4-BE49-F238E27FC236}">
                <a16:creationId xmlns:a16="http://schemas.microsoft.com/office/drawing/2014/main" id="{215EF398-891A-42D8-9B4A-03F876697A0B}"/>
              </a:ext>
            </a:extLst>
          </p:cNvPr>
          <p:cNvSpPr/>
          <p:nvPr/>
        </p:nvSpPr>
        <p:spPr>
          <a:xfrm>
            <a:off x="10118727" y="1910988"/>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B3</a:t>
            </a:r>
          </a:p>
        </p:txBody>
      </p:sp>
      <p:sp>
        <p:nvSpPr>
          <p:cNvPr id="49" name="Rectangle: Rounded Corners 48">
            <a:extLst>
              <a:ext uri="{FF2B5EF4-FFF2-40B4-BE49-F238E27FC236}">
                <a16:creationId xmlns:a16="http://schemas.microsoft.com/office/drawing/2014/main" id="{8FEE29B8-F82E-49AF-B6D9-03BD040F7CBA}"/>
              </a:ext>
            </a:extLst>
          </p:cNvPr>
          <p:cNvSpPr/>
          <p:nvPr/>
        </p:nvSpPr>
        <p:spPr>
          <a:xfrm>
            <a:off x="8070852" y="2988184"/>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B3</a:t>
            </a:r>
          </a:p>
        </p:txBody>
      </p:sp>
      <p:sp>
        <p:nvSpPr>
          <p:cNvPr id="50" name="Rectangle: Rounded Corners 49">
            <a:extLst>
              <a:ext uri="{FF2B5EF4-FFF2-40B4-BE49-F238E27FC236}">
                <a16:creationId xmlns:a16="http://schemas.microsoft.com/office/drawing/2014/main" id="{F56B8DFE-CED6-4FDF-B62F-F5C5067C4653}"/>
              </a:ext>
            </a:extLst>
          </p:cNvPr>
          <p:cNvSpPr/>
          <p:nvPr/>
        </p:nvSpPr>
        <p:spPr>
          <a:xfrm>
            <a:off x="7960522" y="3811025"/>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B1</a:t>
            </a:r>
          </a:p>
        </p:txBody>
      </p:sp>
      <p:sp>
        <p:nvSpPr>
          <p:cNvPr id="51" name="Rectangle: Rounded Corners 50">
            <a:extLst>
              <a:ext uri="{FF2B5EF4-FFF2-40B4-BE49-F238E27FC236}">
                <a16:creationId xmlns:a16="http://schemas.microsoft.com/office/drawing/2014/main" id="{E7832242-FFFA-458B-95C7-219754FF32DA}"/>
              </a:ext>
            </a:extLst>
          </p:cNvPr>
          <p:cNvSpPr/>
          <p:nvPr/>
        </p:nvSpPr>
        <p:spPr>
          <a:xfrm>
            <a:off x="8347077" y="3890469"/>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B2</a:t>
            </a:r>
          </a:p>
        </p:txBody>
      </p:sp>
      <p:sp>
        <p:nvSpPr>
          <p:cNvPr id="52" name="Rectangle: Rounded Corners 51">
            <a:extLst>
              <a:ext uri="{FF2B5EF4-FFF2-40B4-BE49-F238E27FC236}">
                <a16:creationId xmlns:a16="http://schemas.microsoft.com/office/drawing/2014/main" id="{E9167BBA-2AB0-4146-B7F6-83893D034809}"/>
              </a:ext>
            </a:extLst>
          </p:cNvPr>
          <p:cNvSpPr/>
          <p:nvPr/>
        </p:nvSpPr>
        <p:spPr>
          <a:xfrm>
            <a:off x="9147178" y="1820584"/>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B2</a:t>
            </a:r>
          </a:p>
        </p:txBody>
      </p:sp>
      <p:sp>
        <p:nvSpPr>
          <p:cNvPr id="54" name="Rectangle: Rounded Corners 53">
            <a:extLst>
              <a:ext uri="{FF2B5EF4-FFF2-40B4-BE49-F238E27FC236}">
                <a16:creationId xmlns:a16="http://schemas.microsoft.com/office/drawing/2014/main" id="{8470E263-FD15-4DD5-8736-DD0D81F0C594}"/>
              </a:ext>
            </a:extLst>
          </p:cNvPr>
          <p:cNvSpPr/>
          <p:nvPr/>
        </p:nvSpPr>
        <p:spPr>
          <a:xfrm>
            <a:off x="8956676" y="2134356"/>
            <a:ext cx="492123" cy="3979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B3</a:t>
            </a:r>
          </a:p>
        </p:txBody>
      </p:sp>
      <p:sp>
        <p:nvSpPr>
          <p:cNvPr id="56" name="Rectangle: Rounded Corners 55">
            <a:extLst>
              <a:ext uri="{FF2B5EF4-FFF2-40B4-BE49-F238E27FC236}">
                <a16:creationId xmlns:a16="http://schemas.microsoft.com/office/drawing/2014/main" id="{9DAD6C3B-7D0E-47FE-9308-B7B220BCD9B4}"/>
              </a:ext>
            </a:extLst>
          </p:cNvPr>
          <p:cNvSpPr/>
          <p:nvPr/>
        </p:nvSpPr>
        <p:spPr>
          <a:xfrm>
            <a:off x="514350" y="257175"/>
            <a:ext cx="4505326" cy="904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File is divided into smaller blocks of 128 mb</a:t>
            </a:r>
          </a:p>
        </p:txBody>
      </p:sp>
      <p:sp>
        <p:nvSpPr>
          <p:cNvPr id="57" name="Rectangle: Rounded Corners 56">
            <a:extLst>
              <a:ext uri="{FF2B5EF4-FFF2-40B4-BE49-F238E27FC236}">
                <a16:creationId xmlns:a16="http://schemas.microsoft.com/office/drawing/2014/main" id="{52966AE3-3AAC-403A-B218-B2B84D36CC45}"/>
              </a:ext>
            </a:extLst>
          </p:cNvPr>
          <p:cNvSpPr/>
          <p:nvPr/>
        </p:nvSpPr>
        <p:spPr>
          <a:xfrm>
            <a:off x="514350" y="257175"/>
            <a:ext cx="4505326" cy="9048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Blocks are stored distributedly over cluster</a:t>
            </a:r>
          </a:p>
        </p:txBody>
      </p:sp>
    </p:spTree>
    <p:extLst>
      <p:ext uri="{BB962C8B-B14F-4D97-AF65-F5344CB8AC3E}">
        <p14:creationId xmlns:p14="http://schemas.microsoft.com/office/powerpoint/2010/main" val="2658015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ntr" presetSubtype="0"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nodeType="withEffect">
                                  <p:stCondLst>
                                    <p:cond delay="0"/>
                                  </p:stCondLst>
                                  <p:childTnLst>
                                    <p:set>
                                      <p:cBhvr>
                                        <p:cTn id="28" dur="1" fill="hold">
                                          <p:stCondLst>
                                            <p:cond delay="0"/>
                                          </p:stCondLst>
                                        </p:cTn>
                                        <p:tgtEl>
                                          <p:spTgt spid="3074"/>
                                        </p:tgtEl>
                                        <p:attrNameLst>
                                          <p:attrName>style.visibility</p:attrName>
                                        </p:attrNameLst>
                                      </p:cBhvr>
                                      <p:to>
                                        <p:strVal val="visible"/>
                                      </p:to>
                                    </p:set>
                                    <p:animEffect transition="in" filter="fade">
                                      <p:cBhvr>
                                        <p:cTn id="29" dur="500"/>
                                        <p:tgtEl>
                                          <p:spTgt spid="307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10" presetClass="entr" presetSubtype="0" fill="hold" nodeType="with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par>
                                <p:cTn id="41" presetID="10"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par>
                                <p:cTn id="44" presetID="10" presetClass="entr" presetSubtype="0"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par>
                                <p:cTn id="50" presetID="10" presetClass="entr" presetSubtype="0" fill="hold" nodeType="with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fade">
                                      <p:cBhvr>
                                        <p:cTn id="52" dur="500"/>
                                        <p:tgtEl>
                                          <p:spTgt spid="29"/>
                                        </p:tgtEl>
                                      </p:cBhvr>
                                    </p:animEffect>
                                  </p:childTnLst>
                                </p:cTn>
                              </p:par>
                              <p:par>
                                <p:cTn id="53" presetID="10" presetClass="entr" presetSubtype="0" fill="hold"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par>
                                <p:cTn id="56" presetID="10" presetClass="entr" presetSubtype="0" fill="hold" nodeType="withEffect">
                                  <p:stCondLst>
                                    <p:cond delay="0"/>
                                  </p:stCondLst>
                                  <p:childTnLst>
                                    <p:set>
                                      <p:cBhvr>
                                        <p:cTn id="57" dur="1" fill="hold">
                                          <p:stCondLst>
                                            <p:cond delay="0"/>
                                          </p:stCondLst>
                                        </p:cTn>
                                        <p:tgtEl>
                                          <p:spTgt spid="30"/>
                                        </p:tgtEl>
                                        <p:attrNameLst>
                                          <p:attrName>style.visibility</p:attrName>
                                        </p:attrNameLst>
                                      </p:cBhvr>
                                      <p:to>
                                        <p:strVal val="visible"/>
                                      </p:to>
                                    </p:set>
                                    <p:animEffect transition="in" filter="fade">
                                      <p:cBhvr>
                                        <p:cTn id="58" dur="500"/>
                                        <p:tgtEl>
                                          <p:spTgt spid="30"/>
                                        </p:tgtEl>
                                      </p:cBhvr>
                                    </p:animEffect>
                                  </p:childTnLst>
                                </p:cTn>
                              </p:par>
                              <p:par>
                                <p:cTn id="59" presetID="10" presetClass="entr" presetSubtype="0" fill="hold" nodeType="with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500"/>
                                        <p:tgtEl>
                                          <p:spTgt spid="31"/>
                                        </p:tgtEl>
                                      </p:cBhvr>
                                    </p:animEffect>
                                  </p:childTnLst>
                                </p:cTn>
                              </p:par>
                              <p:par>
                                <p:cTn id="62" presetID="10" presetClass="entr" presetSubtype="0" fill="hold" nodeType="withEffect">
                                  <p:stCondLst>
                                    <p:cond delay="0"/>
                                  </p:stCondLst>
                                  <p:childTnLst>
                                    <p:set>
                                      <p:cBhvr>
                                        <p:cTn id="63" dur="1" fill="hold">
                                          <p:stCondLst>
                                            <p:cond delay="0"/>
                                          </p:stCondLst>
                                        </p:cTn>
                                        <p:tgtEl>
                                          <p:spTgt spid="32"/>
                                        </p:tgtEl>
                                        <p:attrNameLst>
                                          <p:attrName>style.visibility</p:attrName>
                                        </p:attrNameLst>
                                      </p:cBhvr>
                                      <p:to>
                                        <p:strVal val="visible"/>
                                      </p:to>
                                    </p:set>
                                    <p:animEffect transition="in" filter="fade">
                                      <p:cBhvr>
                                        <p:cTn id="64" dur="500"/>
                                        <p:tgtEl>
                                          <p:spTgt spid="3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56"/>
                                        </p:tgtEl>
                                        <p:attrNameLst>
                                          <p:attrName>style.visibility</p:attrName>
                                        </p:attrNameLst>
                                      </p:cBhvr>
                                      <p:to>
                                        <p:strVal val="visible"/>
                                      </p:to>
                                    </p:set>
                                    <p:animEffect transition="in" filter="fade">
                                      <p:cBhvr>
                                        <p:cTn id="72" dur="500"/>
                                        <p:tgtEl>
                                          <p:spTgt spid="56"/>
                                        </p:tgtEl>
                                      </p:cBhvr>
                                    </p:animEffect>
                                  </p:childTnLst>
                                </p:cTn>
                              </p:par>
                            </p:childTnLst>
                          </p:cTn>
                        </p:par>
                      </p:childTnLst>
                    </p:cTn>
                  </p:par>
                  <p:par>
                    <p:cTn id="73" fill="hold">
                      <p:stCondLst>
                        <p:cond delay="indefinite"/>
                      </p:stCondLst>
                      <p:childTnLst>
                        <p:par>
                          <p:cTn id="74" fill="hold">
                            <p:stCondLst>
                              <p:cond delay="0"/>
                            </p:stCondLst>
                            <p:childTnLst>
                              <p:par>
                                <p:cTn id="75" presetID="42" presetClass="entr" presetSubtype="0" fill="hold" grpId="0" nodeType="clickEffect">
                                  <p:stCondLst>
                                    <p:cond delay="0"/>
                                  </p:stCondLst>
                                  <p:childTnLst>
                                    <p:set>
                                      <p:cBhvr>
                                        <p:cTn id="76" dur="1" fill="hold">
                                          <p:stCondLst>
                                            <p:cond delay="0"/>
                                          </p:stCondLst>
                                        </p:cTn>
                                        <p:tgtEl>
                                          <p:spTgt spid="6">
                                            <p:graphicEl>
                                              <a:dgm id="{636DEDD5-8E06-4793-AEE3-EAC3240B082C}"/>
                                            </p:graphicEl>
                                          </p:spTgt>
                                        </p:tgtEl>
                                        <p:attrNameLst>
                                          <p:attrName>style.visibility</p:attrName>
                                        </p:attrNameLst>
                                      </p:cBhvr>
                                      <p:to>
                                        <p:strVal val="visible"/>
                                      </p:to>
                                    </p:set>
                                    <p:animEffect transition="in" filter="fade">
                                      <p:cBhvr>
                                        <p:cTn id="77" dur="1000"/>
                                        <p:tgtEl>
                                          <p:spTgt spid="6">
                                            <p:graphicEl>
                                              <a:dgm id="{636DEDD5-8E06-4793-AEE3-EAC3240B082C}"/>
                                            </p:graphicEl>
                                          </p:spTgt>
                                        </p:tgtEl>
                                      </p:cBhvr>
                                    </p:animEffect>
                                    <p:anim calcmode="lin" valueType="num">
                                      <p:cBhvr>
                                        <p:cTn id="78" dur="1000" fill="hold"/>
                                        <p:tgtEl>
                                          <p:spTgt spid="6">
                                            <p:graphicEl>
                                              <a:dgm id="{636DEDD5-8E06-4793-AEE3-EAC3240B082C}"/>
                                            </p:graphicEl>
                                          </p:spTgt>
                                        </p:tgtEl>
                                        <p:attrNameLst>
                                          <p:attrName>ppt_x</p:attrName>
                                        </p:attrNameLst>
                                      </p:cBhvr>
                                      <p:tavLst>
                                        <p:tav tm="0">
                                          <p:val>
                                            <p:strVal val="#ppt_x"/>
                                          </p:val>
                                        </p:tav>
                                        <p:tav tm="100000">
                                          <p:val>
                                            <p:strVal val="#ppt_x"/>
                                          </p:val>
                                        </p:tav>
                                      </p:tavLst>
                                    </p:anim>
                                    <p:anim calcmode="lin" valueType="num">
                                      <p:cBhvr>
                                        <p:cTn id="79" dur="1000" fill="hold"/>
                                        <p:tgtEl>
                                          <p:spTgt spid="6">
                                            <p:graphicEl>
                                              <a:dgm id="{636DEDD5-8E06-4793-AEE3-EAC3240B082C}"/>
                                            </p:graphicEl>
                                          </p:spTgt>
                                        </p:tgtEl>
                                        <p:attrNameLst>
                                          <p:attrName>ppt_y</p:attrName>
                                        </p:attrNameLst>
                                      </p:cBhvr>
                                      <p:tavLst>
                                        <p:tav tm="0">
                                          <p:val>
                                            <p:strVal val="#ppt_y+.1"/>
                                          </p:val>
                                        </p:tav>
                                        <p:tav tm="100000">
                                          <p:val>
                                            <p:strVal val="#ppt_y"/>
                                          </p:val>
                                        </p:tav>
                                      </p:tavLst>
                                    </p:anim>
                                  </p:childTnLst>
                                </p:cTn>
                              </p:par>
                            </p:childTnLst>
                          </p:cTn>
                        </p:par>
                      </p:childTnLst>
                    </p:cTn>
                  </p:par>
                  <p:par>
                    <p:cTn id="80" fill="hold">
                      <p:stCondLst>
                        <p:cond delay="indefinite"/>
                      </p:stCondLst>
                      <p:childTnLst>
                        <p:par>
                          <p:cTn id="81" fill="hold">
                            <p:stCondLst>
                              <p:cond delay="0"/>
                            </p:stCondLst>
                            <p:childTnLst>
                              <p:par>
                                <p:cTn id="82" presetID="42" presetClass="entr" presetSubtype="0" fill="hold" grpId="0" nodeType="clickEffect">
                                  <p:stCondLst>
                                    <p:cond delay="0"/>
                                  </p:stCondLst>
                                  <p:childTnLst>
                                    <p:set>
                                      <p:cBhvr>
                                        <p:cTn id="83" dur="1" fill="hold">
                                          <p:stCondLst>
                                            <p:cond delay="0"/>
                                          </p:stCondLst>
                                        </p:cTn>
                                        <p:tgtEl>
                                          <p:spTgt spid="6">
                                            <p:graphicEl>
                                              <a:dgm id="{4D872E7E-F455-4105-A825-AFCD7F6AC53F}"/>
                                            </p:graphicEl>
                                          </p:spTgt>
                                        </p:tgtEl>
                                        <p:attrNameLst>
                                          <p:attrName>style.visibility</p:attrName>
                                        </p:attrNameLst>
                                      </p:cBhvr>
                                      <p:to>
                                        <p:strVal val="visible"/>
                                      </p:to>
                                    </p:set>
                                    <p:animEffect transition="in" filter="fade">
                                      <p:cBhvr>
                                        <p:cTn id="84" dur="1000"/>
                                        <p:tgtEl>
                                          <p:spTgt spid="6">
                                            <p:graphicEl>
                                              <a:dgm id="{4D872E7E-F455-4105-A825-AFCD7F6AC53F}"/>
                                            </p:graphicEl>
                                          </p:spTgt>
                                        </p:tgtEl>
                                      </p:cBhvr>
                                    </p:animEffect>
                                    <p:anim calcmode="lin" valueType="num">
                                      <p:cBhvr>
                                        <p:cTn id="85" dur="1000" fill="hold"/>
                                        <p:tgtEl>
                                          <p:spTgt spid="6">
                                            <p:graphicEl>
                                              <a:dgm id="{4D872E7E-F455-4105-A825-AFCD7F6AC53F}"/>
                                            </p:graphicEl>
                                          </p:spTgt>
                                        </p:tgtEl>
                                        <p:attrNameLst>
                                          <p:attrName>ppt_x</p:attrName>
                                        </p:attrNameLst>
                                      </p:cBhvr>
                                      <p:tavLst>
                                        <p:tav tm="0">
                                          <p:val>
                                            <p:strVal val="#ppt_x"/>
                                          </p:val>
                                        </p:tav>
                                        <p:tav tm="100000">
                                          <p:val>
                                            <p:strVal val="#ppt_x"/>
                                          </p:val>
                                        </p:tav>
                                      </p:tavLst>
                                    </p:anim>
                                    <p:anim calcmode="lin" valueType="num">
                                      <p:cBhvr>
                                        <p:cTn id="86" dur="1000" fill="hold"/>
                                        <p:tgtEl>
                                          <p:spTgt spid="6">
                                            <p:graphicEl>
                                              <a:dgm id="{4D872E7E-F455-4105-A825-AFCD7F6AC53F}"/>
                                            </p:graphicEl>
                                          </p:spTgt>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6">
                                            <p:graphicEl>
                                              <a:dgm id="{0BA160A0-C48C-4DC9-B0F3-C4BDD4744460}"/>
                                            </p:graphicEl>
                                          </p:spTgt>
                                        </p:tgtEl>
                                        <p:attrNameLst>
                                          <p:attrName>style.visibility</p:attrName>
                                        </p:attrNameLst>
                                      </p:cBhvr>
                                      <p:to>
                                        <p:strVal val="visible"/>
                                      </p:to>
                                    </p:set>
                                    <p:animEffect transition="in" filter="fade">
                                      <p:cBhvr>
                                        <p:cTn id="91" dur="1000"/>
                                        <p:tgtEl>
                                          <p:spTgt spid="6">
                                            <p:graphicEl>
                                              <a:dgm id="{0BA160A0-C48C-4DC9-B0F3-C4BDD4744460}"/>
                                            </p:graphicEl>
                                          </p:spTgt>
                                        </p:tgtEl>
                                      </p:cBhvr>
                                    </p:animEffect>
                                    <p:anim calcmode="lin" valueType="num">
                                      <p:cBhvr>
                                        <p:cTn id="92" dur="1000" fill="hold"/>
                                        <p:tgtEl>
                                          <p:spTgt spid="6">
                                            <p:graphicEl>
                                              <a:dgm id="{0BA160A0-C48C-4DC9-B0F3-C4BDD4744460}"/>
                                            </p:graphicEl>
                                          </p:spTgt>
                                        </p:tgtEl>
                                        <p:attrNameLst>
                                          <p:attrName>ppt_x</p:attrName>
                                        </p:attrNameLst>
                                      </p:cBhvr>
                                      <p:tavLst>
                                        <p:tav tm="0">
                                          <p:val>
                                            <p:strVal val="#ppt_x"/>
                                          </p:val>
                                        </p:tav>
                                        <p:tav tm="100000">
                                          <p:val>
                                            <p:strVal val="#ppt_x"/>
                                          </p:val>
                                        </p:tav>
                                      </p:tavLst>
                                    </p:anim>
                                    <p:anim calcmode="lin" valueType="num">
                                      <p:cBhvr>
                                        <p:cTn id="93" dur="1000" fill="hold"/>
                                        <p:tgtEl>
                                          <p:spTgt spid="6">
                                            <p:graphicEl>
                                              <a:dgm id="{0BA160A0-C48C-4DC9-B0F3-C4BDD4744460}"/>
                                            </p:graphicEl>
                                          </p:spTgt>
                                        </p:tgtEl>
                                        <p:attrNameLst>
                                          <p:attrName>ppt_y</p:attrName>
                                        </p:attrNameLst>
                                      </p:cBhvr>
                                      <p:tavLst>
                                        <p:tav tm="0">
                                          <p:val>
                                            <p:strVal val="#ppt_y+.1"/>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ID="1" presetClass="exit" presetSubtype="0" fill="hold" grpId="1" nodeType="clickEffect">
                                  <p:stCondLst>
                                    <p:cond delay="0"/>
                                  </p:stCondLst>
                                  <p:childTnLst>
                                    <p:set>
                                      <p:cBhvr>
                                        <p:cTn id="97" dur="1" fill="hold">
                                          <p:stCondLst>
                                            <p:cond delay="0"/>
                                          </p:stCondLst>
                                        </p:cTn>
                                        <p:tgtEl>
                                          <p:spTgt spid="56"/>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500"/>
                                        <p:tgtEl>
                                          <p:spTgt spid="57"/>
                                        </p:tgtEl>
                                      </p:cBhvr>
                                    </p:animEffect>
                                  </p:childTnLst>
                                </p:cTn>
                              </p:par>
                            </p:childTnLst>
                          </p:cTn>
                        </p:par>
                      </p:childTnLst>
                    </p:cTn>
                  </p:par>
                  <p:par>
                    <p:cTn id="103" fill="hold">
                      <p:stCondLst>
                        <p:cond delay="indefinite"/>
                      </p:stCondLst>
                      <p:childTnLst>
                        <p:par>
                          <p:cTn id="104" fill="hold">
                            <p:stCondLst>
                              <p:cond delay="0"/>
                            </p:stCondLst>
                            <p:childTnLst>
                              <p:par>
                                <p:cTn id="105" presetID="2" presetClass="entr" presetSubtype="8" fill="hold" grpId="0" nodeType="clickEffect">
                                  <p:stCondLst>
                                    <p:cond delay="0"/>
                                  </p:stCondLst>
                                  <p:childTnLst>
                                    <p:set>
                                      <p:cBhvr>
                                        <p:cTn id="106" dur="1" fill="hold">
                                          <p:stCondLst>
                                            <p:cond delay="0"/>
                                          </p:stCondLst>
                                        </p:cTn>
                                        <p:tgtEl>
                                          <p:spTgt spid="36"/>
                                        </p:tgtEl>
                                        <p:attrNameLst>
                                          <p:attrName>style.visibility</p:attrName>
                                        </p:attrNameLst>
                                      </p:cBhvr>
                                      <p:to>
                                        <p:strVal val="visible"/>
                                      </p:to>
                                    </p:set>
                                    <p:anim calcmode="lin" valueType="num">
                                      <p:cBhvr additive="base">
                                        <p:cTn id="107" dur="500" fill="hold"/>
                                        <p:tgtEl>
                                          <p:spTgt spid="36"/>
                                        </p:tgtEl>
                                        <p:attrNameLst>
                                          <p:attrName>ppt_x</p:attrName>
                                        </p:attrNameLst>
                                      </p:cBhvr>
                                      <p:tavLst>
                                        <p:tav tm="0">
                                          <p:val>
                                            <p:strVal val="0-#ppt_w/2"/>
                                          </p:val>
                                        </p:tav>
                                        <p:tav tm="100000">
                                          <p:val>
                                            <p:strVal val="#ppt_x"/>
                                          </p:val>
                                        </p:tav>
                                      </p:tavLst>
                                    </p:anim>
                                    <p:anim calcmode="lin" valueType="num">
                                      <p:cBhvr additive="base">
                                        <p:cTn id="108" dur="500" fill="hold"/>
                                        <p:tgtEl>
                                          <p:spTgt spid="36"/>
                                        </p:tgtEl>
                                        <p:attrNameLst>
                                          <p:attrName>ppt_y</p:attrName>
                                        </p:attrNameLst>
                                      </p:cBhvr>
                                      <p:tavLst>
                                        <p:tav tm="0">
                                          <p:val>
                                            <p:strVal val="#ppt_y"/>
                                          </p:val>
                                        </p:tav>
                                        <p:tav tm="100000">
                                          <p:val>
                                            <p:strVal val="#ppt_y"/>
                                          </p:val>
                                        </p:tav>
                                      </p:tavLst>
                                    </p:anim>
                                  </p:childTnLst>
                                </p:cTn>
                              </p:par>
                              <p:par>
                                <p:cTn id="109" presetID="2" presetClass="entr" presetSubtype="8" fill="hold" grpId="0" nodeType="withEffect">
                                  <p:stCondLst>
                                    <p:cond delay="0"/>
                                  </p:stCondLst>
                                  <p:childTnLst>
                                    <p:set>
                                      <p:cBhvr>
                                        <p:cTn id="110" dur="1" fill="hold">
                                          <p:stCondLst>
                                            <p:cond delay="0"/>
                                          </p:stCondLst>
                                        </p:cTn>
                                        <p:tgtEl>
                                          <p:spTgt spid="44"/>
                                        </p:tgtEl>
                                        <p:attrNameLst>
                                          <p:attrName>style.visibility</p:attrName>
                                        </p:attrNameLst>
                                      </p:cBhvr>
                                      <p:to>
                                        <p:strVal val="visible"/>
                                      </p:to>
                                    </p:set>
                                    <p:anim calcmode="lin" valueType="num">
                                      <p:cBhvr additive="base">
                                        <p:cTn id="111" dur="500" fill="hold"/>
                                        <p:tgtEl>
                                          <p:spTgt spid="44"/>
                                        </p:tgtEl>
                                        <p:attrNameLst>
                                          <p:attrName>ppt_x</p:attrName>
                                        </p:attrNameLst>
                                      </p:cBhvr>
                                      <p:tavLst>
                                        <p:tav tm="0">
                                          <p:val>
                                            <p:strVal val="0-#ppt_w/2"/>
                                          </p:val>
                                        </p:tav>
                                        <p:tav tm="100000">
                                          <p:val>
                                            <p:strVal val="#ppt_x"/>
                                          </p:val>
                                        </p:tav>
                                      </p:tavLst>
                                    </p:anim>
                                    <p:anim calcmode="lin" valueType="num">
                                      <p:cBhvr additive="base">
                                        <p:cTn id="112" dur="500" fill="hold"/>
                                        <p:tgtEl>
                                          <p:spTgt spid="44"/>
                                        </p:tgtEl>
                                        <p:attrNameLst>
                                          <p:attrName>ppt_y</p:attrName>
                                        </p:attrNameLst>
                                      </p:cBhvr>
                                      <p:tavLst>
                                        <p:tav tm="0">
                                          <p:val>
                                            <p:strVal val="#ppt_y"/>
                                          </p:val>
                                        </p:tav>
                                        <p:tav tm="100000">
                                          <p:val>
                                            <p:strVal val="#ppt_y"/>
                                          </p:val>
                                        </p:tav>
                                      </p:tavLst>
                                    </p:anim>
                                  </p:childTnLst>
                                </p:cTn>
                              </p:par>
                              <p:par>
                                <p:cTn id="113" presetID="2" presetClass="entr" presetSubtype="8" fill="hold" grpId="0" nodeType="withEffect">
                                  <p:stCondLst>
                                    <p:cond delay="0"/>
                                  </p:stCondLst>
                                  <p:childTnLst>
                                    <p:set>
                                      <p:cBhvr>
                                        <p:cTn id="114" dur="1" fill="hold">
                                          <p:stCondLst>
                                            <p:cond delay="0"/>
                                          </p:stCondLst>
                                        </p:cTn>
                                        <p:tgtEl>
                                          <p:spTgt spid="45"/>
                                        </p:tgtEl>
                                        <p:attrNameLst>
                                          <p:attrName>style.visibility</p:attrName>
                                        </p:attrNameLst>
                                      </p:cBhvr>
                                      <p:to>
                                        <p:strVal val="visible"/>
                                      </p:to>
                                    </p:set>
                                    <p:anim calcmode="lin" valueType="num">
                                      <p:cBhvr additive="base">
                                        <p:cTn id="115" dur="500" fill="hold"/>
                                        <p:tgtEl>
                                          <p:spTgt spid="45"/>
                                        </p:tgtEl>
                                        <p:attrNameLst>
                                          <p:attrName>ppt_x</p:attrName>
                                        </p:attrNameLst>
                                      </p:cBhvr>
                                      <p:tavLst>
                                        <p:tav tm="0">
                                          <p:val>
                                            <p:strVal val="0-#ppt_w/2"/>
                                          </p:val>
                                        </p:tav>
                                        <p:tav tm="100000">
                                          <p:val>
                                            <p:strVal val="#ppt_x"/>
                                          </p:val>
                                        </p:tav>
                                      </p:tavLst>
                                    </p:anim>
                                    <p:anim calcmode="lin" valueType="num">
                                      <p:cBhvr additive="base">
                                        <p:cTn id="116" dur="500" fill="hold"/>
                                        <p:tgtEl>
                                          <p:spTgt spid="45"/>
                                        </p:tgtEl>
                                        <p:attrNameLst>
                                          <p:attrName>ppt_y</p:attrName>
                                        </p:attrNameLst>
                                      </p:cBhvr>
                                      <p:tavLst>
                                        <p:tav tm="0">
                                          <p:val>
                                            <p:strVal val="#ppt_y"/>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grpId="0" nodeType="clickEffect">
                                  <p:stCondLst>
                                    <p:cond delay="0"/>
                                  </p:stCondLst>
                                  <p:childTnLst>
                                    <p:set>
                                      <p:cBhvr>
                                        <p:cTn id="120" dur="1" fill="hold">
                                          <p:stCondLst>
                                            <p:cond delay="0"/>
                                          </p:stCondLst>
                                        </p:cTn>
                                        <p:tgtEl>
                                          <p:spTgt spid="38"/>
                                        </p:tgtEl>
                                        <p:attrNameLst>
                                          <p:attrName>style.visibility</p:attrName>
                                        </p:attrNameLst>
                                      </p:cBhvr>
                                      <p:to>
                                        <p:strVal val="visible"/>
                                      </p:to>
                                    </p:set>
                                    <p:animEffect transition="in" filter="fade">
                                      <p:cBhvr>
                                        <p:cTn id="121" dur="500"/>
                                        <p:tgtEl>
                                          <p:spTgt spid="38"/>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grpId="0" nodeType="clickEffect">
                                  <p:stCondLst>
                                    <p:cond delay="0"/>
                                  </p:stCondLst>
                                  <p:childTnLst>
                                    <p:set>
                                      <p:cBhvr>
                                        <p:cTn id="125" dur="1" fill="hold">
                                          <p:stCondLst>
                                            <p:cond delay="0"/>
                                          </p:stCondLst>
                                        </p:cTn>
                                        <p:tgtEl>
                                          <p:spTgt spid="48"/>
                                        </p:tgtEl>
                                        <p:attrNameLst>
                                          <p:attrName>style.visibility</p:attrName>
                                        </p:attrNameLst>
                                      </p:cBhvr>
                                      <p:to>
                                        <p:strVal val="visible"/>
                                      </p:to>
                                    </p:set>
                                    <p:animEffect transition="in" filter="fade">
                                      <p:cBhvr>
                                        <p:cTn id="126" dur="500"/>
                                        <p:tgtEl>
                                          <p:spTgt spid="48"/>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46"/>
                                        </p:tgtEl>
                                        <p:attrNameLst>
                                          <p:attrName>style.visibility</p:attrName>
                                        </p:attrNameLst>
                                      </p:cBhvr>
                                      <p:to>
                                        <p:strVal val="visible"/>
                                      </p:to>
                                    </p:set>
                                    <p:animEffect transition="in" filter="fade">
                                      <p:cBhvr>
                                        <p:cTn id="129" dur="500"/>
                                        <p:tgtEl>
                                          <p:spTgt spid="46"/>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47"/>
                                        </p:tgtEl>
                                        <p:attrNameLst>
                                          <p:attrName>style.visibility</p:attrName>
                                        </p:attrNameLst>
                                      </p:cBhvr>
                                      <p:to>
                                        <p:strVal val="visible"/>
                                      </p:to>
                                    </p:set>
                                    <p:animEffect transition="in" filter="fade">
                                      <p:cBhvr>
                                        <p:cTn id="132" dur="500"/>
                                        <p:tgtEl>
                                          <p:spTgt spid="47"/>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51"/>
                                        </p:tgtEl>
                                        <p:attrNameLst>
                                          <p:attrName>style.visibility</p:attrName>
                                        </p:attrNameLst>
                                      </p:cBhvr>
                                      <p:to>
                                        <p:strVal val="visible"/>
                                      </p:to>
                                    </p:set>
                                    <p:animEffect transition="in" filter="fade">
                                      <p:cBhvr>
                                        <p:cTn id="135" dur="500"/>
                                        <p:tgtEl>
                                          <p:spTgt spid="51"/>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50"/>
                                        </p:tgtEl>
                                        <p:attrNameLst>
                                          <p:attrName>style.visibility</p:attrName>
                                        </p:attrNameLst>
                                      </p:cBhvr>
                                      <p:to>
                                        <p:strVal val="visible"/>
                                      </p:to>
                                    </p:set>
                                    <p:animEffect transition="in" filter="fade">
                                      <p:cBhvr>
                                        <p:cTn id="138" dur="500"/>
                                        <p:tgtEl>
                                          <p:spTgt spid="50"/>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49"/>
                                        </p:tgtEl>
                                        <p:attrNameLst>
                                          <p:attrName>style.visibility</p:attrName>
                                        </p:attrNameLst>
                                      </p:cBhvr>
                                      <p:to>
                                        <p:strVal val="visible"/>
                                      </p:to>
                                    </p:set>
                                    <p:animEffect transition="in" filter="fade">
                                      <p:cBhvr>
                                        <p:cTn id="141" dur="500"/>
                                        <p:tgtEl>
                                          <p:spTgt spid="49"/>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54"/>
                                        </p:tgtEl>
                                        <p:attrNameLst>
                                          <p:attrName>style.visibility</p:attrName>
                                        </p:attrNameLst>
                                      </p:cBhvr>
                                      <p:to>
                                        <p:strVal val="visible"/>
                                      </p:to>
                                    </p:set>
                                    <p:animEffect transition="in" filter="fade">
                                      <p:cBhvr>
                                        <p:cTn id="144" dur="500"/>
                                        <p:tgtEl>
                                          <p:spTgt spid="54"/>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52"/>
                                        </p:tgtEl>
                                        <p:attrNameLst>
                                          <p:attrName>style.visibility</p:attrName>
                                        </p:attrNameLst>
                                      </p:cBhvr>
                                      <p:to>
                                        <p:strVal val="visible"/>
                                      </p:to>
                                    </p:set>
                                    <p:animEffect transition="in" filter="fade">
                                      <p:cBhvr>
                                        <p:cTn id="147"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P spid="38" grpId="0" animBg="1"/>
      <p:bldP spid="4" grpId="0" animBg="1"/>
      <p:bldP spid="10" grpId="0" animBg="1"/>
      <p:bldP spid="11" grpId="0" animBg="1"/>
      <p:bldP spid="12" grpId="0"/>
      <p:bldP spid="18" grpId="0" animBg="1"/>
      <p:bldP spid="23" grpId="0"/>
      <p:bldP spid="19" grpId="0"/>
      <p:bldP spid="36" grpId="0" animBg="1"/>
      <p:bldP spid="44" grpId="0" animBg="1"/>
      <p:bldP spid="45" grpId="0" animBg="1"/>
      <p:bldP spid="46" grpId="0" animBg="1"/>
      <p:bldP spid="47" grpId="0" animBg="1"/>
      <p:bldP spid="48" grpId="0" animBg="1"/>
      <p:bldP spid="49" grpId="0" animBg="1"/>
      <p:bldP spid="50" grpId="0" animBg="1"/>
      <p:bldP spid="51" grpId="0" animBg="1"/>
      <p:bldP spid="52" grpId="0" animBg="1"/>
      <p:bldP spid="54" grpId="0" animBg="1"/>
      <p:bldP spid="56" grpId="0" animBg="1"/>
      <p:bldP spid="56" grpId="1" animBg="1"/>
      <p:bldP spid="5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693A0-264D-4227-94B7-A4B79FF361FD}"/>
              </a:ext>
            </a:extLst>
          </p:cNvPr>
          <p:cNvSpPr>
            <a:spLocks noGrp="1"/>
          </p:cNvSpPr>
          <p:nvPr>
            <p:ph type="title"/>
          </p:nvPr>
        </p:nvSpPr>
        <p:spPr/>
        <p:txBody>
          <a:bodyPr/>
          <a:lstStyle/>
          <a:p>
            <a:pPr algn="ctr"/>
            <a:r>
              <a:rPr lang="en-US" b="1" dirty="0"/>
              <a:t>HDFS</a:t>
            </a:r>
          </a:p>
        </p:txBody>
      </p:sp>
      <p:sp>
        <p:nvSpPr>
          <p:cNvPr id="3" name="Content Placeholder 2">
            <a:extLst>
              <a:ext uri="{FF2B5EF4-FFF2-40B4-BE49-F238E27FC236}">
                <a16:creationId xmlns:a16="http://schemas.microsoft.com/office/drawing/2014/main" id="{E01DFEFF-0632-45CF-B8B6-606ED9DE80DD}"/>
              </a:ext>
            </a:extLst>
          </p:cNvPr>
          <p:cNvSpPr>
            <a:spLocks noGrp="1"/>
          </p:cNvSpPr>
          <p:nvPr>
            <p:ph idx="1"/>
          </p:nvPr>
        </p:nvSpPr>
        <p:spPr/>
        <p:txBody>
          <a:bodyPr/>
          <a:lstStyle/>
          <a:p>
            <a:pPr marL="0" indent="0">
              <a:buNone/>
            </a:pPr>
            <a:r>
              <a:rPr lang="en-US" b="1" dirty="0"/>
              <a:t>HDFS</a:t>
            </a:r>
            <a:r>
              <a:rPr lang="en-US" dirty="0"/>
              <a:t> is the primary storage system of Hadoop. HDFS is a distributed file system that runs on commodity hardware.</a:t>
            </a:r>
          </a:p>
          <a:p>
            <a:r>
              <a:rPr lang="en-US" dirty="0"/>
              <a:t>The default big data storage layer for Apache Hadoop is HDFS.</a:t>
            </a:r>
          </a:p>
          <a:p>
            <a:r>
              <a:rPr lang="en-US" dirty="0"/>
              <a:t>Hadoop interact directly with HDFS by shell-like commands.</a:t>
            </a:r>
          </a:p>
          <a:p>
            <a:r>
              <a:rPr lang="en-US" dirty="0"/>
              <a:t>HDFS is optimized to process entire batches of dataset faster rather than processing records one by one from the dataset.</a:t>
            </a:r>
          </a:p>
          <a:p>
            <a:r>
              <a:rPr lang="en-US" dirty="0"/>
              <a:t>Distributed data will be processed in parallel.</a:t>
            </a:r>
          </a:p>
          <a:p>
            <a:pPr marL="0" indent="0">
              <a:buNone/>
            </a:pPr>
            <a:endParaRPr lang="en-US" dirty="0"/>
          </a:p>
        </p:txBody>
      </p:sp>
    </p:spTree>
    <p:extLst>
      <p:ext uri="{BB962C8B-B14F-4D97-AF65-F5344CB8AC3E}">
        <p14:creationId xmlns:p14="http://schemas.microsoft.com/office/powerpoint/2010/main" val="1507098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21ABF-AA2B-413E-B5D3-B048B381451C}"/>
              </a:ext>
            </a:extLst>
          </p:cNvPr>
          <p:cNvSpPr>
            <a:spLocks noGrp="1"/>
          </p:cNvSpPr>
          <p:nvPr>
            <p:ph type="title"/>
          </p:nvPr>
        </p:nvSpPr>
        <p:spPr/>
        <p:txBody>
          <a:bodyPr/>
          <a:lstStyle/>
          <a:p>
            <a:pPr algn="ctr"/>
            <a:r>
              <a:rPr lang="en-US" b="1" dirty="0"/>
              <a:t>HDFS</a:t>
            </a:r>
          </a:p>
        </p:txBody>
      </p:sp>
      <p:sp>
        <p:nvSpPr>
          <p:cNvPr id="3" name="Content Placeholder 2">
            <a:extLst>
              <a:ext uri="{FF2B5EF4-FFF2-40B4-BE49-F238E27FC236}">
                <a16:creationId xmlns:a16="http://schemas.microsoft.com/office/drawing/2014/main" id="{0B8E4694-D35E-4124-9E85-3691165F0226}"/>
              </a:ext>
            </a:extLst>
          </p:cNvPr>
          <p:cNvSpPr>
            <a:spLocks noGrp="1"/>
          </p:cNvSpPr>
          <p:nvPr>
            <p:ph idx="1"/>
          </p:nvPr>
        </p:nvSpPr>
        <p:spPr/>
        <p:txBody>
          <a:bodyPr>
            <a:normAutofit lnSpcReduction="10000"/>
          </a:bodyPr>
          <a:lstStyle/>
          <a:p>
            <a:pPr marL="0" indent="0" fontAlgn="base">
              <a:buNone/>
            </a:pPr>
            <a:r>
              <a:rPr lang="en-US" b="1" dirty="0"/>
              <a:t>Tasks of HDFS </a:t>
            </a:r>
            <a:r>
              <a:rPr lang="en-US" b="1" dirty="0" err="1"/>
              <a:t>DataNode</a:t>
            </a:r>
            <a:endParaRPr lang="en-US" dirty="0"/>
          </a:p>
          <a:p>
            <a:pPr fontAlgn="base"/>
            <a:r>
              <a:rPr lang="en-US" dirty="0"/>
              <a:t>HDFS comprises of 3 important components-NameNode, </a:t>
            </a:r>
            <a:r>
              <a:rPr lang="en-US" dirty="0" err="1"/>
              <a:t>DataNode</a:t>
            </a:r>
            <a:r>
              <a:rPr lang="en-US" dirty="0"/>
              <a:t> and Secondary NameNode. </a:t>
            </a:r>
          </a:p>
          <a:p>
            <a:pPr fontAlgn="base"/>
            <a:r>
              <a:rPr lang="en-US" dirty="0"/>
              <a:t>HDFS operates on a Master-Slave architecture model where the NameNode acts as the master node for keeping a track of the storage cluster and the </a:t>
            </a:r>
            <a:r>
              <a:rPr lang="en-US" dirty="0" err="1"/>
              <a:t>DataNode</a:t>
            </a:r>
            <a:r>
              <a:rPr lang="en-US" dirty="0"/>
              <a:t> acts as a slave node summing up to the various systems within a Hadoop cluster.</a:t>
            </a:r>
            <a:endParaRPr lang="en-US" b="1" dirty="0"/>
          </a:p>
          <a:p>
            <a:pPr fontAlgn="base"/>
            <a:r>
              <a:rPr lang="en-US" dirty="0" err="1"/>
              <a:t>DataNode</a:t>
            </a:r>
            <a:r>
              <a:rPr lang="en-US" dirty="0"/>
              <a:t> performs operations like block replica creation, deletion, and replication according to the instruction of NameNode.</a:t>
            </a:r>
          </a:p>
          <a:p>
            <a:pPr fontAlgn="base"/>
            <a:r>
              <a:rPr lang="en-US" dirty="0" err="1"/>
              <a:t>DataNode</a:t>
            </a:r>
            <a:r>
              <a:rPr lang="en-US" dirty="0"/>
              <a:t> manages data storage of the system.</a:t>
            </a:r>
          </a:p>
          <a:p>
            <a:pPr marL="0" indent="0">
              <a:buNone/>
            </a:pPr>
            <a:endParaRPr lang="en-US" dirty="0"/>
          </a:p>
        </p:txBody>
      </p:sp>
    </p:spTree>
    <p:extLst>
      <p:ext uri="{BB962C8B-B14F-4D97-AF65-F5344CB8AC3E}">
        <p14:creationId xmlns:p14="http://schemas.microsoft.com/office/powerpoint/2010/main" val="207278283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E561C-3F59-405A-B30E-35DEF6B364B1}"/>
              </a:ext>
            </a:extLst>
          </p:cNvPr>
          <p:cNvSpPr>
            <a:spLocks noGrp="1"/>
          </p:cNvSpPr>
          <p:nvPr>
            <p:ph type="title"/>
          </p:nvPr>
        </p:nvSpPr>
        <p:spPr/>
        <p:txBody>
          <a:bodyPr/>
          <a:lstStyle/>
          <a:p>
            <a:pPr algn="ctr"/>
            <a:r>
              <a:rPr lang="en-US" b="1" dirty="0"/>
              <a:t>File I/O in HDFS</a:t>
            </a:r>
          </a:p>
        </p:txBody>
      </p:sp>
      <p:sp>
        <p:nvSpPr>
          <p:cNvPr id="3" name="Content Placeholder 2">
            <a:extLst>
              <a:ext uri="{FF2B5EF4-FFF2-40B4-BE49-F238E27FC236}">
                <a16:creationId xmlns:a16="http://schemas.microsoft.com/office/drawing/2014/main" id="{E830DC5C-586A-44D0-9A91-81458D4329C7}"/>
              </a:ext>
            </a:extLst>
          </p:cNvPr>
          <p:cNvSpPr>
            <a:spLocks noGrp="1"/>
          </p:cNvSpPr>
          <p:nvPr>
            <p:ph idx="1"/>
          </p:nvPr>
        </p:nvSpPr>
        <p:spPr/>
        <p:txBody>
          <a:bodyPr/>
          <a:lstStyle/>
          <a:p>
            <a:pPr marL="0" indent="0">
              <a:buNone/>
            </a:pPr>
            <a:r>
              <a:rPr lang="en-US" b="1" dirty="0"/>
              <a:t>HDFS</a:t>
            </a:r>
            <a:r>
              <a:rPr lang="en-US" dirty="0"/>
              <a:t> follow </a:t>
            </a:r>
            <a:r>
              <a:rPr lang="en-US" b="1" i="1" dirty="0"/>
              <a:t>Write once Read many</a:t>
            </a:r>
            <a:r>
              <a:rPr lang="en-US" b="1" dirty="0"/>
              <a:t> </a:t>
            </a:r>
            <a:r>
              <a:rPr lang="en-US" dirty="0"/>
              <a:t>models.</a:t>
            </a:r>
          </a:p>
          <a:p>
            <a:pPr marL="0" indent="0">
              <a:buNone/>
            </a:pPr>
            <a:r>
              <a:rPr lang="en-US" dirty="0"/>
              <a:t>Read/write operations in HDFS operate at a block level. Data files in HDFS are broken into block-sized chunks, which are stored as independent units. Default block-size in Hadoop 1.0 was 64 MB and now in Hadoop 2.0 it is 128 mb.</a:t>
            </a:r>
          </a:p>
          <a:p>
            <a:pPr marL="0" indent="0">
              <a:buNone/>
            </a:pPr>
            <a:r>
              <a:rPr lang="en-US" dirty="0"/>
              <a:t>In Read-Write operation client first, interact with the </a:t>
            </a:r>
            <a:r>
              <a:rPr lang="en-US" b="1" dirty="0"/>
              <a:t>NameNode</a:t>
            </a:r>
            <a:r>
              <a:rPr lang="en-US" dirty="0"/>
              <a:t>. NameNode provides privileges so, the client can easily read and write data blocks into/from the respective </a:t>
            </a:r>
            <a:r>
              <a:rPr lang="en-US" dirty="0" err="1"/>
              <a:t>datanodes</a:t>
            </a:r>
            <a:r>
              <a:rPr lang="en-US" dirty="0"/>
              <a:t>.</a:t>
            </a:r>
          </a:p>
        </p:txBody>
      </p:sp>
    </p:spTree>
    <p:extLst>
      <p:ext uri="{BB962C8B-B14F-4D97-AF65-F5344CB8AC3E}">
        <p14:creationId xmlns:p14="http://schemas.microsoft.com/office/powerpoint/2010/main" val="248871898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BC3F7-FDB6-40DC-9395-3FDBC95E4104}"/>
              </a:ext>
            </a:extLst>
          </p:cNvPr>
          <p:cNvSpPr>
            <a:spLocks noGrp="1"/>
          </p:cNvSpPr>
          <p:nvPr>
            <p:ph type="title"/>
          </p:nvPr>
        </p:nvSpPr>
        <p:spPr>
          <a:xfrm>
            <a:off x="838200" y="365125"/>
            <a:ext cx="10515600" cy="1325563"/>
          </a:xfrm>
        </p:spPr>
        <p:txBody>
          <a:bodyPr/>
          <a:lstStyle/>
          <a:p>
            <a:pPr algn="ctr"/>
            <a:r>
              <a:rPr lang="en-US" b="1" dirty="0"/>
              <a:t>HDFS Data Write Operation</a:t>
            </a:r>
          </a:p>
        </p:txBody>
      </p:sp>
      <p:sp>
        <p:nvSpPr>
          <p:cNvPr id="4" name="Rectangle: Rounded Corners 3">
            <a:extLst>
              <a:ext uri="{FF2B5EF4-FFF2-40B4-BE49-F238E27FC236}">
                <a16:creationId xmlns:a16="http://schemas.microsoft.com/office/drawing/2014/main" id="{A29B1BF9-C79E-400F-9EDF-9A4BD3706447}"/>
              </a:ext>
            </a:extLst>
          </p:cNvPr>
          <p:cNvSpPr/>
          <p:nvPr/>
        </p:nvSpPr>
        <p:spPr>
          <a:xfrm>
            <a:off x="828674" y="1690688"/>
            <a:ext cx="5229225" cy="20955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C92CA08C-7187-493D-8C85-DC7B86F6AA9B}"/>
              </a:ext>
            </a:extLst>
          </p:cNvPr>
          <p:cNvSpPr/>
          <p:nvPr/>
        </p:nvSpPr>
        <p:spPr>
          <a:xfrm>
            <a:off x="8482012" y="1695451"/>
            <a:ext cx="2581275" cy="9429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NameNode</a:t>
            </a:r>
          </a:p>
        </p:txBody>
      </p:sp>
      <p:sp>
        <p:nvSpPr>
          <p:cNvPr id="6" name="Rectangle: Rounded Corners 5">
            <a:extLst>
              <a:ext uri="{FF2B5EF4-FFF2-40B4-BE49-F238E27FC236}">
                <a16:creationId xmlns:a16="http://schemas.microsoft.com/office/drawing/2014/main" id="{DC885DEF-41FA-4F8D-B5E1-7680C68DECA1}"/>
              </a:ext>
            </a:extLst>
          </p:cNvPr>
          <p:cNvSpPr/>
          <p:nvPr/>
        </p:nvSpPr>
        <p:spPr>
          <a:xfrm>
            <a:off x="4629151" y="4781550"/>
            <a:ext cx="5791200" cy="155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4AF1492-D81F-421C-AAD3-7893BF7ABA6C}"/>
              </a:ext>
            </a:extLst>
          </p:cNvPr>
          <p:cNvSpPr txBox="1"/>
          <p:nvPr/>
        </p:nvSpPr>
        <p:spPr>
          <a:xfrm>
            <a:off x="2543175" y="3868222"/>
            <a:ext cx="2638425" cy="369332"/>
          </a:xfrm>
          <a:prstGeom prst="rect">
            <a:avLst/>
          </a:prstGeom>
          <a:noFill/>
        </p:spPr>
        <p:txBody>
          <a:bodyPr wrap="square" rtlCol="0">
            <a:spAutoFit/>
          </a:bodyPr>
          <a:lstStyle/>
          <a:p>
            <a:r>
              <a:rPr lang="en-US" dirty="0"/>
              <a:t>Client Node</a:t>
            </a:r>
          </a:p>
        </p:txBody>
      </p:sp>
      <p:sp>
        <p:nvSpPr>
          <p:cNvPr id="8" name="TextBox 7">
            <a:extLst>
              <a:ext uri="{FF2B5EF4-FFF2-40B4-BE49-F238E27FC236}">
                <a16:creationId xmlns:a16="http://schemas.microsoft.com/office/drawing/2014/main" id="{9185623E-2344-4854-BF98-623B3AE11F7D}"/>
              </a:ext>
            </a:extLst>
          </p:cNvPr>
          <p:cNvSpPr txBox="1"/>
          <p:nvPr/>
        </p:nvSpPr>
        <p:spPr>
          <a:xfrm>
            <a:off x="6373415" y="6420533"/>
            <a:ext cx="2694385" cy="646331"/>
          </a:xfrm>
          <a:prstGeom prst="rect">
            <a:avLst/>
          </a:prstGeom>
          <a:noFill/>
        </p:spPr>
        <p:txBody>
          <a:bodyPr wrap="square" rtlCol="0">
            <a:spAutoFit/>
          </a:bodyPr>
          <a:lstStyle/>
          <a:p>
            <a:r>
              <a:rPr lang="en-US" dirty="0"/>
              <a:t>Pipeline of data nodes</a:t>
            </a:r>
          </a:p>
          <a:p>
            <a:endParaRPr lang="en-US" dirty="0"/>
          </a:p>
        </p:txBody>
      </p:sp>
      <p:sp>
        <p:nvSpPr>
          <p:cNvPr id="9" name="Oval 8">
            <a:extLst>
              <a:ext uri="{FF2B5EF4-FFF2-40B4-BE49-F238E27FC236}">
                <a16:creationId xmlns:a16="http://schemas.microsoft.com/office/drawing/2014/main" id="{0BB3B6FC-6BCE-448F-88F2-10A112239C12}"/>
              </a:ext>
            </a:extLst>
          </p:cNvPr>
          <p:cNvSpPr/>
          <p:nvPr/>
        </p:nvSpPr>
        <p:spPr>
          <a:xfrm>
            <a:off x="933450" y="2338388"/>
            <a:ext cx="1457325" cy="800100"/>
          </a:xfrm>
          <a:prstGeom prst="ellipse">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path path="circle">
              <a:fillToRect l="50000" t="50000" r="50000" b="50000"/>
            </a:path>
            <a:tileRect/>
          </a:gra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HDFS Client</a:t>
            </a:r>
          </a:p>
        </p:txBody>
      </p:sp>
      <p:sp>
        <p:nvSpPr>
          <p:cNvPr id="10" name="Rectangle: Rounded Corners 9">
            <a:extLst>
              <a:ext uri="{FF2B5EF4-FFF2-40B4-BE49-F238E27FC236}">
                <a16:creationId xmlns:a16="http://schemas.microsoft.com/office/drawing/2014/main" id="{05ADDE7F-801B-46BB-ADBC-FF6CE02B78DA}"/>
              </a:ext>
            </a:extLst>
          </p:cNvPr>
          <p:cNvSpPr/>
          <p:nvPr/>
        </p:nvSpPr>
        <p:spPr>
          <a:xfrm>
            <a:off x="4000500" y="1924049"/>
            <a:ext cx="1809750" cy="623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Distributed File System</a:t>
            </a:r>
          </a:p>
        </p:txBody>
      </p:sp>
      <p:sp>
        <p:nvSpPr>
          <p:cNvPr id="11" name="Rectangle: Rounded Corners 10">
            <a:extLst>
              <a:ext uri="{FF2B5EF4-FFF2-40B4-BE49-F238E27FC236}">
                <a16:creationId xmlns:a16="http://schemas.microsoft.com/office/drawing/2014/main" id="{18838859-FE03-43FF-9708-54B44E377BD7}"/>
              </a:ext>
            </a:extLst>
          </p:cNvPr>
          <p:cNvSpPr/>
          <p:nvPr/>
        </p:nvSpPr>
        <p:spPr>
          <a:xfrm>
            <a:off x="4000500" y="2931319"/>
            <a:ext cx="1809750" cy="623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FSData OutputStream</a:t>
            </a:r>
          </a:p>
        </p:txBody>
      </p:sp>
      <p:sp>
        <p:nvSpPr>
          <p:cNvPr id="12" name="Rectangle: Rounded Corners 11">
            <a:extLst>
              <a:ext uri="{FF2B5EF4-FFF2-40B4-BE49-F238E27FC236}">
                <a16:creationId xmlns:a16="http://schemas.microsoft.com/office/drawing/2014/main" id="{F741A39D-0B5A-4656-8D43-B4650EB818B2}"/>
              </a:ext>
            </a:extLst>
          </p:cNvPr>
          <p:cNvSpPr/>
          <p:nvPr/>
        </p:nvSpPr>
        <p:spPr>
          <a:xfrm>
            <a:off x="4943474" y="5048250"/>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sp>
        <p:nvSpPr>
          <p:cNvPr id="13" name="Rectangle: Rounded Corners 12">
            <a:extLst>
              <a:ext uri="{FF2B5EF4-FFF2-40B4-BE49-F238E27FC236}">
                <a16:creationId xmlns:a16="http://schemas.microsoft.com/office/drawing/2014/main" id="{6EDDBF4F-7461-4DD3-9923-6B1806BC69FA}"/>
              </a:ext>
            </a:extLst>
          </p:cNvPr>
          <p:cNvSpPr/>
          <p:nvPr/>
        </p:nvSpPr>
        <p:spPr>
          <a:xfrm>
            <a:off x="6835378" y="5048248"/>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sp>
        <p:nvSpPr>
          <p:cNvPr id="14" name="Rectangle: Rounded Corners 13">
            <a:extLst>
              <a:ext uri="{FF2B5EF4-FFF2-40B4-BE49-F238E27FC236}">
                <a16:creationId xmlns:a16="http://schemas.microsoft.com/office/drawing/2014/main" id="{4F331591-8961-4AC8-9B4E-B62DEF397778}"/>
              </a:ext>
            </a:extLst>
          </p:cNvPr>
          <p:cNvSpPr/>
          <p:nvPr/>
        </p:nvSpPr>
        <p:spPr>
          <a:xfrm>
            <a:off x="8727283" y="5048249"/>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cxnSp>
        <p:nvCxnSpPr>
          <p:cNvPr id="16" name="Straight Arrow Connector 15">
            <a:extLst>
              <a:ext uri="{FF2B5EF4-FFF2-40B4-BE49-F238E27FC236}">
                <a16:creationId xmlns:a16="http://schemas.microsoft.com/office/drawing/2014/main" id="{40E22403-0085-4B18-BBD6-B38A89ACB523}"/>
              </a:ext>
            </a:extLst>
          </p:cNvPr>
          <p:cNvCxnSpPr>
            <a:cxnSpLocks/>
            <a:stCxn id="9" idx="6"/>
          </p:cNvCxnSpPr>
          <p:nvPr/>
        </p:nvCxnSpPr>
        <p:spPr>
          <a:xfrm flipV="1">
            <a:off x="2390775" y="2162175"/>
            <a:ext cx="1609725" cy="576263"/>
          </a:xfrm>
          <a:prstGeom prst="straightConnector1">
            <a:avLst/>
          </a:prstGeom>
          <a:ln>
            <a:solidFill>
              <a:schemeClr val="bg1"/>
            </a:solidFill>
            <a:tailEnd type="triangle"/>
          </a:ln>
        </p:spPr>
        <p:style>
          <a:lnRef idx="1">
            <a:schemeClr val="accent5"/>
          </a:lnRef>
          <a:fillRef idx="0">
            <a:schemeClr val="accent5"/>
          </a:fillRef>
          <a:effectRef idx="0">
            <a:schemeClr val="accent5"/>
          </a:effectRef>
          <a:fontRef idx="minor">
            <a:schemeClr val="tx1"/>
          </a:fontRef>
        </p:style>
      </p:cxnSp>
      <p:cxnSp>
        <p:nvCxnSpPr>
          <p:cNvPr id="19" name="Straight Arrow Connector 18">
            <a:extLst>
              <a:ext uri="{FF2B5EF4-FFF2-40B4-BE49-F238E27FC236}">
                <a16:creationId xmlns:a16="http://schemas.microsoft.com/office/drawing/2014/main" id="{FC673A3C-E015-477A-BD4E-5D935030E6B8}"/>
              </a:ext>
            </a:extLst>
          </p:cNvPr>
          <p:cNvCxnSpPr>
            <a:cxnSpLocks/>
            <a:endCxn id="5" idx="1"/>
          </p:cNvCxnSpPr>
          <p:nvPr/>
        </p:nvCxnSpPr>
        <p:spPr>
          <a:xfrm flipV="1">
            <a:off x="5815012" y="2166939"/>
            <a:ext cx="2667000" cy="45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F51BFBC-D587-4CF0-B3AA-FA13E61F3BD3}"/>
              </a:ext>
            </a:extLst>
          </p:cNvPr>
          <p:cNvCxnSpPr>
            <a:cxnSpLocks/>
          </p:cNvCxnSpPr>
          <p:nvPr/>
        </p:nvCxnSpPr>
        <p:spPr>
          <a:xfrm>
            <a:off x="2390775" y="2738438"/>
            <a:ext cx="1609725" cy="41217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5281A5B-7260-4E04-9B09-CBF15E85598D}"/>
              </a:ext>
            </a:extLst>
          </p:cNvPr>
          <p:cNvCxnSpPr/>
          <p:nvPr/>
        </p:nvCxnSpPr>
        <p:spPr>
          <a:xfrm>
            <a:off x="5248275" y="3555206"/>
            <a:ext cx="0" cy="14930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B8061E6-9E55-4D80-B8D9-D537AD80B661}"/>
              </a:ext>
            </a:extLst>
          </p:cNvPr>
          <p:cNvCxnSpPr/>
          <p:nvPr/>
        </p:nvCxnSpPr>
        <p:spPr>
          <a:xfrm>
            <a:off x="6286499" y="5286375"/>
            <a:ext cx="548879"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4" name="Straight Arrow Connector 33">
            <a:extLst>
              <a:ext uri="{FF2B5EF4-FFF2-40B4-BE49-F238E27FC236}">
                <a16:creationId xmlns:a16="http://schemas.microsoft.com/office/drawing/2014/main" id="{9DD9EA9A-ADF7-4D12-A716-2F0DA3C21CF7}"/>
              </a:ext>
            </a:extLst>
          </p:cNvPr>
          <p:cNvCxnSpPr/>
          <p:nvPr/>
        </p:nvCxnSpPr>
        <p:spPr>
          <a:xfrm>
            <a:off x="8183760" y="5286375"/>
            <a:ext cx="548879"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39" name="Straight Arrow Connector 38">
            <a:extLst>
              <a:ext uri="{FF2B5EF4-FFF2-40B4-BE49-F238E27FC236}">
                <a16:creationId xmlns:a16="http://schemas.microsoft.com/office/drawing/2014/main" id="{86F608FF-E770-4491-B082-A04E9EF0096E}"/>
              </a:ext>
            </a:extLst>
          </p:cNvPr>
          <p:cNvCxnSpPr>
            <a:cxnSpLocks/>
          </p:cNvCxnSpPr>
          <p:nvPr/>
        </p:nvCxnSpPr>
        <p:spPr>
          <a:xfrm flipH="1">
            <a:off x="8178403" y="5695950"/>
            <a:ext cx="54888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42" name="Straight Arrow Connector 41">
            <a:extLst>
              <a:ext uri="{FF2B5EF4-FFF2-40B4-BE49-F238E27FC236}">
                <a16:creationId xmlns:a16="http://schemas.microsoft.com/office/drawing/2014/main" id="{998E381D-1423-438E-A53A-229E404CF573}"/>
              </a:ext>
            </a:extLst>
          </p:cNvPr>
          <p:cNvCxnSpPr>
            <a:cxnSpLocks/>
          </p:cNvCxnSpPr>
          <p:nvPr/>
        </p:nvCxnSpPr>
        <p:spPr>
          <a:xfrm flipH="1">
            <a:off x="6282928" y="5695950"/>
            <a:ext cx="548881" cy="0"/>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cxnSp>
        <p:nvCxnSpPr>
          <p:cNvPr id="44" name="Straight Arrow Connector 43">
            <a:extLst>
              <a:ext uri="{FF2B5EF4-FFF2-40B4-BE49-F238E27FC236}">
                <a16:creationId xmlns:a16="http://schemas.microsoft.com/office/drawing/2014/main" id="{5352F37A-A713-449B-832B-EEBBDF03DEB5}"/>
              </a:ext>
            </a:extLst>
          </p:cNvPr>
          <p:cNvCxnSpPr>
            <a:cxnSpLocks/>
            <a:stCxn id="12" idx="0"/>
          </p:cNvCxnSpPr>
          <p:nvPr/>
        </p:nvCxnSpPr>
        <p:spPr>
          <a:xfrm flipV="1">
            <a:off x="5614987" y="3558780"/>
            <a:ext cx="0" cy="1489470"/>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DFFADFC-2787-4C88-831F-72FA41DECC33}"/>
              </a:ext>
            </a:extLst>
          </p:cNvPr>
          <p:cNvSpPr txBox="1"/>
          <p:nvPr/>
        </p:nvSpPr>
        <p:spPr>
          <a:xfrm rot="20421269">
            <a:off x="2710937" y="2009984"/>
            <a:ext cx="1552575" cy="369332"/>
          </a:xfrm>
          <a:prstGeom prst="rect">
            <a:avLst/>
          </a:prstGeom>
          <a:noFill/>
        </p:spPr>
        <p:txBody>
          <a:bodyPr wrap="square" rtlCol="0">
            <a:spAutoFit/>
          </a:bodyPr>
          <a:lstStyle/>
          <a:p>
            <a:r>
              <a:rPr lang="en-US" dirty="0">
                <a:solidFill>
                  <a:schemeClr val="bg1"/>
                </a:solidFill>
              </a:rPr>
              <a:t>1. Create</a:t>
            </a:r>
          </a:p>
        </p:txBody>
      </p:sp>
      <p:sp>
        <p:nvSpPr>
          <p:cNvPr id="49" name="TextBox 48">
            <a:extLst>
              <a:ext uri="{FF2B5EF4-FFF2-40B4-BE49-F238E27FC236}">
                <a16:creationId xmlns:a16="http://schemas.microsoft.com/office/drawing/2014/main" id="{580A6E63-7B6A-4D13-9376-6C53FEB29C83}"/>
              </a:ext>
            </a:extLst>
          </p:cNvPr>
          <p:cNvSpPr txBox="1"/>
          <p:nvPr/>
        </p:nvSpPr>
        <p:spPr>
          <a:xfrm>
            <a:off x="6771385" y="1886337"/>
            <a:ext cx="1621035" cy="369332"/>
          </a:xfrm>
          <a:prstGeom prst="rect">
            <a:avLst/>
          </a:prstGeom>
          <a:noFill/>
        </p:spPr>
        <p:txBody>
          <a:bodyPr wrap="square" rtlCol="0">
            <a:spAutoFit/>
          </a:bodyPr>
          <a:lstStyle/>
          <a:p>
            <a:r>
              <a:rPr lang="en-US" dirty="0"/>
              <a:t>2. Create</a:t>
            </a:r>
          </a:p>
        </p:txBody>
      </p:sp>
      <p:sp>
        <p:nvSpPr>
          <p:cNvPr id="50" name="TextBox 49">
            <a:extLst>
              <a:ext uri="{FF2B5EF4-FFF2-40B4-BE49-F238E27FC236}">
                <a16:creationId xmlns:a16="http://schemas.microsoft.com/office/drawing/2014/main" id="{3849FA0D-B580-4D32-8DD8-629B6FE5CB57}"/>
              </a:ext>
            </a:extLst>
          </p:cNvPr>
          <p:cNvSpPr txBox="1"/>
          <p:nvPr/>
        </p:nvSpPr>
        <p:spPr>
          <a:xfrm rot="1185147">
            <a:off x="2643372" y="3173988"/>
            <a:ext cx="1743075" cy="369332"/>
          </a:xfrm>
          <a:prstGeom prst="rect">
            <a:avLst/>
          </a:prstGeom>
          <a:noFill/>
        </p:spPr>
        <p:txBody>
          <a:bodyPr wrap="square" rtlCol="0">
            <a:spAutoFit/>
          </a:bodyPr>
          <a:lstStyle/>
          <a:p>
            <a:r>
              <a:rPr lang="en-US" dirty="0">
                <a:solidFill>
                  <a:schemeClr val="bg1"/>
                </a:solidFill>
              </a:rPr>
              <a:t>10. Close</a:t>
            </a:r>
          </a:p>
        </p:txBody>
      </p:sp>
      <p:sp>
        <p:nvSpPr>
          <p:cNvPr id="51" name="TextBox 50">
            <a:extLst>
              <a:ext uri="{FF2B5EF4-FFF2-40B4-BE49-F238E27FC236}">
                <a16:creationId xmlns:a16="http://schemas.microsoft.com/office/drawing/2014/main" id="{5305B802-335C-4519-9A8E-4E7DCDD4E325}"/>
              </a:ext>
            </a:extLst>
          </p:cNvPr>
          <p:cNvSpPr txBox="1"/>
          <p:nvPr/>
        </p:nvSpPr>
        <p:spPr>
          <a:xfrm>
            <a:off x="3550445" y="4448176"/>
            <a:ext cx="1728785" cy="369332"/>
          </a:xfrm>
          <a:prstGeom prst="rect">
            <a:avLst/>
          </a:prstGeom>
          <a:noFill/>
        </p:spPr>
        <p:txBody>
          <a:bodyPr wrap="square" rtlCol="0">
            <a:spAutoFit/>
          </a:bodyPr>
          <a:lstStyle/>
          <a:p>
            <a:r>
              <a:rPr lang="en-US" dirty="0"/>
              <a:t>4. Write Packets</a:t>
            </a:r>
          </a:p>
        </p:txBody>
      </p:sp>
      <p:sp>
        <p:nvSpPr>
          <p:cNvPr id="52" name="TextBox 51">
            <a:extLst>
              <a:ext uri="{FF2B5EF4-FFF2-40B4-BE49-F238E27FC236}">
                <a16:creationId xmlns:a16="http://schemas.microsoft.com/office/drawing/2014/main" id="{73BABF7B-3BFE-4732-B4BD-9FC7A9C7485C}"/>
              </a:ext>
            </a:extLst>
          </p:cNvPr>
          <p:cNvSpPr txBox="1"/>
          <p:nvPr/>
        </p:nvSpPr>
        <p:spPr>
          <a:xfrm>
            <a:off x="6409141" y="4961840"/>
            <a:ext cx="410759" cy="369332"/>
          </a:xfrm>
          <a:prstGeom prst="rect">
            <a:avLst/>
          </a:prstGeom>
          <a:noFill/>
        </p:spPr>
        <p:txBody>
          <a:bodyPr wrap="square" rtlCol="0">
            <a:spAutoFit/>
          </a:bodyPr>
          <a:lstStyle/>
          <a:p>
            <a:r>
              <a:rPr lang="en-US" dirty="0">
                <a:solidFill>
                  <a:schemeClr val="bg1"/>
                </a:solidFill>
              </a:rPr>
              <a:t>5</a:t>
            </a:r>
          </a:p>
        </p:txBody>
      </p:sp>
      <p:sp>
        <p:nvSpPr>
          <p:cNvPr id="53" name="TextBox 52">
            <a:extLst>
              <a:ext uri="{FF2B5EF4-FFF2-40B4-BE49-F238E27FC236}">
                <a16:creationId xmlns:a16="http://schemas.microsoft.com/office/drawing/2014/main" id="{BC252C94-8D20-4BC1-B52C-E04C9EA362C3}"/>
              </a:ext>
            </a:extLst>
          </p:cNvPr>
          <p:cNvSpPr txBox="1"/>
          <p:nvPr/>
        </p:nvSpPr>
        <p:spPr>
          <a:xfrm>
            <a:off x="8266516" y="4971365"/>
            <a:ext cx="410759" cy="369332"/>
          </a:xfrm>
          <a:prstGeom prst="rect">
            <a:avLst/>
          </a:prstGeom>
          <a:noFill/>
        </p:spPr>
        <p:txBody>
          <a:bodyPr wrap="square" rtlCol="0">
            <a:spAutoFit/>
          </a:bodyPr>
          <a:lstStyle/>
          <a:p>
            <a:r>
              <a:rPr lang="en-US" dirty="0">
                <a:solidFill>
                  <a:schemeClr val="bg1"/>
                </a:solidFill>
              </a:rPr>
              <a:t>6</a:t>
            </a:r>
          </a:p>
        </p:txBody>
      </p:sp>
      <p:sp>
        <p:nvSpPr>
          <p:cNvPr id="54" name="TextBox 53">
            <a:extLst>
              <a:ext uri="{FF2B5EF4-FFF2-40B4-BE49-F238E27FC236}">
                <a16:creationId xmlns:a16="http://schemas.microsoft.com/office/drawing/2014/main" id="{5016F390-70EF-4610-8CE4-44F70B047ED5}"/>
              </a:ext>
            </a:extLst>
          </p:cNvPr>
          <p:cNvSpPr txBox="1"/>
          <p:nvPr/>
        </p:nvSpPr>
        <p:spPr>
          <a:xfrm>
            <a:off x="8298075" y="5687153"/>
            <a:ext cx="410759" cy="369332"/>
          </a:xfrm>
          <a:prstGeom prst="rect">
            <a:avLst/>
          </a:prstGeom>
          <a:noFill/>
        </p:spPr>
        <p:txBody>
          <a:bodyPr wrap="square" rtlCol="0">
            <a:spAutoFit/>
          </a:bodyPr>
          <a:lstStyle/>
          <a:p>
            <a:r>
              <a:rPr lang="en-US" dirty="0">
                <a:solidFill>
                  <a:schemeClr val="bg1"/>
                </a:solidFill>
              </a:rPr>
              <a:t>7</a:t>
            </a:r>
          </a:p>
        </p:txBody>
      </p:sp>
      <p:sp>
        <p:nvSpPr>
          <p:cNvPr id="55" name="TextBox 54">
            <a:extLst>
              <a:ext uri="{FF2B5EF4-FFF2-40B4-BE49-F238E27FC236}">
                <a16:creationId xmlns:a16="http://schemas.microsoft.com/office/drawing/2014/main" id="{6E8302E1-88B3-4ADA-AE55-C0272002DE0D}"/>
              </a:ext>
            </a:extLst>
          </p:cNvPr>
          <p:cNvSpPr txBox="1"/>
          <p:nvPr/>
        </p:nvSpPr>
        <p:spPr>
          <a:xfrm>
            <a:off x="6430274" y="5668104"/>
            <a:ext cx="410759" cy="369332"/>
          </a:xfrm>
          <a:prstGeom prst="rect">
            <a:avLst/>
          </a:prstGeom>
          <a:noFill/>
        </p:spPr>
        <p:txBody>
          <a:bodyPr wrap="square" rtlCol="0">
            <a:spAutoFit/>
          </a:bodyPr>
          <a:lstStyle/>
          <a:p>
            <a:r>
              <a:rPr lang="en-US" dirty="0">
                <a:solidFill>
                  <a:schemeClr val="bg1"/>
                </a:solidFill>
              </a:rPr>
              <a:t>8</a:t>
            </a:r>
          </a:p>
        </p:txBody>
      </p:sp>
      <p:sp>
        <p:nvSpPr>
          <p:cNvPr id="56" name="TextBox 55">
            <a:extLst>
              <a:ext uri="{FF2B5EF4-FFF2-40B4-BE49-F238E27FC236}">
                <a16:creationId xmlns:a16="http://schemas.microsoft.com/office/drawing/2014/main" id="{456C9E55-1C54-45C5-93A0-FD4A49D74166}"/>
              </a:ext>
            </a:extLst>
          </p:cNvPr>
          <p:cNvSpPr txBox="1"/>
          <p:nvPr/>
        </p:nvSpPr>
        <p:spPr>
          <a:xfrm>
            <a:off x="8178403" y="5953355"/>
            <a:ext cx="889397" cy="369332"/>
          </a:xfrm>
          <a:prstGeom prst="rect">
            <a:avLst/>
          </a:prstGeom>
          <a:noFill/>
        </p:spPr>
        <p:txBody>
          <a:bodyPr wrap="square" rtlCol="0">
            <a:spAutoFit/>
          </a:bodyPr>
          <a:lstStyle/>
          <a:p>
            <a:r>
              <a:rPr lang="en-US" dirty="0">
                <a:solidFill>
                  <a:schemeClr val="bg1"/>
                </a:solidFill>
              </a:rPr>
              <a:t>ack</a:t>
            </a:r>
          </a:p>
        </p:txBody>
      </p:sp>
      <p:sp>
        <p:nvSpPr>
          <p:cNvPr id="57" name="TextBox 56">
            <a:extLst>
              <a:ext uri="{FF2B5EF4-FFF2-40B4-BE49-F238E27FC236}">
                <a16:creationId xmlns:a16="http://schemas.microsoft.com/office/drawing/2014/main" id="{AB0F8E9B-622C-4ACB-AED0-2833A91F2041}"/>
              </a:ext>
            </a:extLst>
          </p:cNvPr>
          <p:cNvSpPr txBox="1"/>
          <p:nvPr/>
        </p:nvSpPr>
        <p:spPr>
          <a:xfrm>
            <a:off x="6301977" y="5973019"/>
            <a:ext cx="889397" cy="369332"/>
          </a:xfrm>
          <a:prstGeom prst="rect">
            <a:avLst/>
          </a:prstGeom>
          <a:noFill/>
        </p:spPr>
        <p:txBody>
          <a:bodyPr wrap="square" rtlCol="0">
            <a:spAutoFit/>
          </a:bodyPr>
          <a:lstStyle/>
          <a:p>
            <a:r>
              <a:rPr lang="en-US" dirty="0">
                <a:solidFill>
                  <a:schemeClr val="bg1"/>
                </a:solidFill>
              </a:rPr>
              <a:t>ack</a:t>
            </a:r>
          </a:p>
        </p:txBody>
      </p:sp>
      <p:sp>
        <p:nvSpPr>
          <p:cNvPr id="58" name="TextBox 57">
            <a:extLst>
              <a:ext uri="{FF2B5EF4-FFF2-40B4-BE49-F238E27FC236}">
                <a16:creationId xmlns:a16="http://schemas.microsoft.com/office/drawing/2014/main" id="{DB0ADA14-961F-4A15-88B7-BAB6A86F7AF7}"/>
              </a:ext>
            </a:extLst>
          </p:cNvPr>
          <p:cNvSpPr txBox="1"/>
          <p:nvPr/>
        </p:nvSpPr>
        <p:spPr>
          <a:xfrm>
            <a:off x="5645941" y="4448176"/>
            <a:ext cx="2214555" cy="369332"/>
          </a:xfrm>
          <a:prstGeom prst="rect">
            <a:avLst/>
          </a:prstGeom>
          <a:noFill/>
        </p:spPr>
        <p:txBody>
          <a:bodyPr wrap="square" rtlCol="0">
            <a:spAutoFit/>
          </a:bodyPr>
          <a:lstStyle/>
          <a:p>
            <a:r>
              <a:rPr lang="en-US" dirty="0"/>
              <a:t>9. Acknowledgement</a:t>
            </a:r>
          </a:p>
        </p:txBody>
      </p:sp>
      <p:cxnSp>
        <p:nvCxnSpPr>
          <p:cNvPr id="60" name="Straight Arrow Connector 59">
            <a:extLst>
              <a:ext uri="{FF2B5EF4-FFF2-40B4-BE49-F238E27FC236}">
                <a16:creationId xmlns:a16="http://schemas.microsoft.com/office/drawing/2014/main" id="{5FF8431E-5FB7-488E-928C-308E0CC5E316}"/>
              </a:ext>
            </a:extLst>
          </p:cNvPr>
          <p:cNvCxnSpPr>
            <a:cxnSpLocks/>
          </p:cNvCxnSpPr>
          <p:nvPr/>
        </p:nvCxnSpPr>
        <p:spPr>
          <a:xfrm>
            <a:off x="2390775" y="2756766"/>
            <a:ext cx="1609725" cy="67223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F6CE47DF-BA2E-46D2-85F0-556C7D0D0C1E}"/>
              </a:ext>
            </a:extLst>
          </p:cNvPr>
          <p:cNvSpPr txBox="1"/>
          <p:nvPr/>
        </p:nvSpPr>
        <p:spPr>
          <a:xfrm rot="895124">
            <a:off x="2822311" y="2737447"/>
            <a:ext cx="1743075" cy="369332"/>
          </a:xfrm>
          <a:prstGeom prst="rect">
            <a:avLst/>
          </a:prstGeom>
          <a:noFill/>
        </p:spPr>
        <p:txBody>
          <a:bodyPr wrap="square" rtlCol="0">
            <a:spAutoFit/>
          </a:bodyPr>
          <a:lstStyle/>
          <a:p>
            <a:r>
              <a:rPr lang="en-US" dirty="0">
                <a:solidFill>
                  <a:schemeClr val="bg1"/>
                </a:solidFill>
              </a:rPr>
              <a:t>3. Write</a:t>
            </a:r>
          </a:p>
        </p:txBody>
      </p:sp>
      <p:cxnSp>
        <p:nvCxnSpPr>
          <p:cNvPr id="65" name="Straight Arrow Connector 64">
            <a:extLst>
              <a:ext uri="{FF2B5EF4-FFF2-40B4-BE49-F238E27FC236}">
                <a16:creationId xmlns:a16="http://schemas.microsoft.com/office/drawing/2014/main" id="{37492A06-929E-4DFD-BB5B-E7AED8E69118}"/>
              </a:ext>
            </a:extLst>
          </p:cNvPr>
          <p:cNvCxnSpPr>
            <a:cxnSpLocks/>
          </p:cNvCxnSpPr>
          <p:nvPr/>
        </p:nvCxnSpPr>
        <p:spPr>
          <a:xfrm flipV="1">
            <a:off x="5845008" y="2272138"/>
            <a:ext cx="2607835" cy="9861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FC32850D-1DF9-444F-8224-AE80F4DBDB18}"/>
              </a:ext>
            </a:extLst>
          </p:cNvPr>
          <p:cNvSpPr txBox="1"/>
          <p:nvPr/>
        </p:nvSpPr>
        <p:spPr>
          <a:xfrm rot="20350891">
            <a:off x="6664325" y="2676009"/>
            <a:ext cx="1621035" cy="369332"/>
          </a:xfrm>
          <a:prstGeom prst="rect">
            <a:avLst/>
          </a:prstGeom>
          <a:noFill/>
        </p:spPr>
        <p:txBody>
          <a:bodyPr wrap="square" rtlCol="0">
            <a:spAutoFit/>
          </a:bodyPr>
          <a:lstStyle/>
          <a:p>
            <a:r>
              <a:rPr lang="en-US" dirty="0"/>
              <a:t>11. Complete</a:t>
            </a:r>
          </a:p>
        </p:txBody>
      </p:sp>
    </p:spTree>
    <p:extLst>
      <p:ext uri="{BB962C8B-B14F-4D97-AF65-F5344CB8AC3E}">
        <p14:creationId xmlns:p14="http://schemas.microsoft.com/office/powerpoint/2010/main" val="3624148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barn(inVertical)">
                                      <p:cBhvr>
                                        <p:cTn id="46" dur="500"/>
                                        <p:tgtEl>
                                          <p:spTgt spid="1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childTnLst>
                    </p:cTn>
                  </p:par>
                  <p:par>
                    <p:cTn id="52" fill="hold">
                      <p:stCondLst>
                        <p:cond delay="indefinite"/>
                      </p:stCondLst>
                      <p:childTnLst>
                        <p:par>
                          <p:cTn id="53" fill="hold">
                            <p:stCondLst>
                              <p:cond delay="0"/>
                            </p:stCondLst>
                            <p:childTnLst>
                              <p:par>
                                <p:cTn id="54" presetID="41" presetClass="entr" presetSubtype="0" fill="hold" grpId="0" nodeType="clickEffect">
                                  <p:stCondLst>
                                    <p:cond delay="0"/>
                                  </p:stCondLst>
                                  <p:iterate type="lt">
                                    <p:tmPct val="10000"/>
                                  </p:iterate>
                                  <p:childTnLst>
                                    <p:set>
                                      <p:cBhvr>
                                        <p:cTn id="55" dur="1" fill="hold">
                                          <p:stCondLst>
                                            <p:cond delay="0"/>
                                          </p:stCondLst>
                                        </p:cTn>
                                        <p:tgtEl>
                                          <p:spTgt spid="48"/>
                                        </p:tgtEl>
                                        <p:attrNameLst>
                                          <p:attrName>style.visibility</p:attrName>
                                        </p:attrNameLst>
                                      </p:cBhvr>
                                      <p:to>
                                        <p:strVal val="visible"/>
                                      </p:to>
                                    </p:set>
                                    <p:anim calcmode="lin" valueType="num">
                                      <p:cBhvr>
                                        <p:cTn id="56" dur="500" fill="hold"/>
                                        <p:tgtEl>
                                          <p:spTgt spid="48"/>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48"/>
                                        </p:tgtEl>
                                        <p:attrNameLst>
                                          <p:attrName>ppt_y</p:attrName>
                                        </p:attrNameLst>
                                      </p:cBhvr>
                                      <p:tavLst>
                                        <p:tav tm="0">
                                          <p:val>
                                            <p:strVal val="#ppt_y"/>
                                          </p:val>
                                        </p:tav>
                                        <p:tav tm="100000">
                                          <p:val>
                                            <p:strVal val="#ppt_y"/>
                                          </p:val>
                                        </p:tav>
                                      </p:tavLst>
                                    </p:anim>
                                    <p:anim calcmode="lin" valueType="num">
                                      <p:cBhvr>
                                        <p:cTn id="58" dur="500" fill="hold"/>
                                        <p:tgtEl>
                                          <p:spTgt spid="48"/>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48"/>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4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childTnLst>
                    </p:cTn>
                  </p:par>
                  <p:par>
                    <p:cTn id="66" fill="hold">
                      <p:stCondLst>
                        <p:cond delay="indefinite"/>
                      </p:stCondLst>
                      <p:childTnLst>
                        <p:par>
                          <p:cTn id="67" fill="hold">
                            <p:stCondLst>
                              <p:cond delay="0"/>
                            </p:stCondLst>
                            <p:childTnLst>
                              <p:par>
                                <p:cTn id="68" presetID="41" presetClass="entr" presetSubtype="0" fill="hold" grpId="0" nodeType="clickEffect">
                                  <p:stCondLst>
                                    <p:cond delay="0"/>
                                  </p:stCondLst>
                                  <p:iterate type="lt">
                                    <p:tmPct val="10000"/>
                                  </p:iterate>
                                  <p:childTnLst>
                                    <p:set>
                                      <p:cBhvr>
                                        <p:cTn id="69" dur="1" fill="hold">
                                          <p:stCondLst>
                                            <p:cond delay="0"/>
                                          </p:stCondLst>
                                        </p:cTn>
                                        <p:tgtEl>
                                          <p:spTgt spid="49"/>
                                        </p:tgtEl>
                                        <p:attrNameLst>
                                          <p:attrName>style.visibility</p:attrName>
                                        </p:attrNameLst>
                                      </p:cBhvr>
                                      <p:to>
                                        <p:strVal val="visible"/>
                                      </p:to>
                                    </p:set>
                                    <p:anim calcmode="lin" valueType="num">
                                      <p:cBhvr>
                                        <p:cTn id="70"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71" dur="500" fill="hold"/>
                                        <p:tgtEl>
                                          <p:spTgt spid="49"/>
                                        </p:tgtEl>
                                        <p:attrNameLst>
                                          <p:attrName>ppt_y</p:attrName>
                                        </p:attrNameLst>
                                      </p:cBhvr>
                                      <p:tavLst>
                                        <p:tav tm="0">
                                          <p:val>
                                            <p:strVal val="#ppt_y"/>
                                          </p:val>
                                        </p:tav>
                                        <p:tav tm="100000">
                                          <p:val>
                                            <p:strVal val="#ppt_y"/>
                                          </p:val>
                                        </p:tav>
                                      </p:tavLst>
                                    </p:anim>
                                    <p:anim calcmode="lin" valueType="num">
                                      <p:cBhvr>
                                        <p:cTn id="72"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73" dur="500" fill="hold"/>
                                        <p:tgtEl>
                                          <p:spTgt spid="49"/>
                                        </p:tgtEl>
                                        <p:attrNameLst>
                                          <p:attrName>ppt_w</p:attrName>
                                        </p:attrNameLst>
                                      </p:cBhvr>
                                      <p:tavLst>
                                        <p:tav tm="0">
                                          <p:val>
                                            <p:strVal val="#ppt_w/10"/>
                                          </p:val>
                                        </p:tav>
                                        <p:tav tm="50000">
                                          <p:val>
                                            <p:strVal val="#ppt_w+.01"/>
                                          </p:val>
                                        </p:tav>
                                        <p:tav tm="100000">
                                          <p:val>
                                            <p:strVal val="#ppt_w"/>
                                          </p:val>
                                        </p:tav>
                                      </p:tavLst>
                                    </p:anim>
                                    <p:animEffect transition="in" filter="fade">
                                      <p:cBhvr>
                                        <p:cTn id="74" dur="500" tmFilter="0,0; .5, 1; 1, 1"/>
                                        <p:tgtEl>
                                          <p:spTgt spid="4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500"/>
                                        <p:tgtEl>
                                          <p:spTgt spid="11"/>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500"/>
                                        <p:tgtEl>
                                          <p:spTgt spid="23"/>
                                        </p:tgtEl>
                                      </p:cBhvr>
                                    </p:animEffect>
                                  </p:childTnLst>
                                </p:cTn>
                              </p:par>
                            </p:childTnLst>
                          </p:cTn>
                        </p:par>
                      </p:childTnLst>
                    </p:cTn>
                  </p:par>
                  <p:par>
                    <p:cTn id="85" fill="hold">
                      <p:stCondLst>
                        <p:cond delay="indefinite"/>
                      </p:stCondLst>
                      <p:childTnLst>
                        <p:par>
                          <p:cTn id="86" fill="hold">
                            <p:stCondLst>
                              <p:cond delay="0"/>
                            </p:stCondLst>
                            <p:childTnLst>
                              <p:par>
                                <p:cTn id="87" presetID="41" presetClass="entr" presetSubtype="0" fill="hold" grpId="0" nodeType="clickEffect">
                                  <p:stCondLst>
                                    <p:cond delay="0"/>
                                  </p:stCondLst>
                                  <p:iterate type="lt">
                                    <p:tmPct val="10000"/>
                                  </p:iterate>
                                  <p:childTnLst>
                                    <p:set>
                                      <p:cBhvr>
                                        <p:cTn id="88" dur="1" fill="hold">
                                          <p:stCondLst>
                                            <p:cond delay="0"/>
                                          </p:stCondLst>
                                        </p:cTn>
                                        <p:tgtEl>
                                          <p:spTgt spid="63"/>
                                        </p:tgtEl>
                                        <p:attrNameLst>
                                          <p:attrName>style.visibility</p:attrName>
                                        </p:attrNameLst>
                                      </p:cBhvr>
                                      <p:to>
                                        <p:strVal val="visible"/>
                                      </p:to>
                                    </p:set>
                                    <p:anim calcmode="lin" valueType="num">
                                      <p:cBhvr>
                                        <p:cTn id="89" dur="5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90" dur="500" fill="hold"/>
                                        <p:tgtEl>
                                          <p:spTgt spid="63"/>
                                        </p:tgtEl>
                                        <p:attrNameLst>
                                          <p:attrName>ppt_y</p:attrName>
                                        </p:attrNameLst>
                                      </p:cBhvr>
                                      <p:tavLst>
                                        <p:tav tm="0">
                                          <p:val>
                                            <p:strVal val="#ppt_y"/>
                                          </p:val>
                                        </p:tav>
                                        <p:tav tm="100000">
                                          <p:val>
                                            <p:strVal val="#ppt_y"/>
                                          </p:val>
                                        </p:tav>
                                      </p:tavLst>
                                    </p:anim>
                                    <p:anim calcmode="lin" valueType="num">
                                      <p:cBhvr>
                                        <p:cTn id="91" dur="5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92" dur="5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93" dur="500" tmFilter="0,0; .5, 1; 1, 1"/>
                                        <p:tgtEl>
                                          <p:spTgt spid="63"/>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31"/>
                                        </p:tgtEl>
                                        <p:attrNameLst>
                                          <p:attrName>style.visibility</p:attrName>
                                        </p:attrNameLst>
                                      </p:cBhvr>
                                      <p:to>
                                        <p:strVal val="visible"/>
                                      </p:to>
                                    </p:set>
                                    <p:animEffect transition="in" filter="fade">
                                      <p:cBhvr>
                                        <p:cTn id="98" dur="500"/>
                                        <p:tgtEl>
                                          <p:spTgt spid="31"/>
                                        </p:tgtEl>
                                      </p:cBhvr>
                                    </p:animEffect>
                                  </p:childTnLst>
                                </p:cTn>
                              </p:par>
                            </p:childTnLst>
                          </p:cTn>
                        </p:par>
                      </p:childTnLst>
                    </p:cTn>
                  </p:par>
                  <p:par>
                    <p:cTn id="99" fill="hold">
                      <p:stCondLst>
                        <p:cond delay="indefinite"/>
                      </p:stCondLst>
                      <p:childTnLst>
                        <p:par>
                          <p:cTn id="100" fill="hold">
                            <p:stCondLst>
                              <p:cond delay="0"/>
                            </p:stCondLst>
                            <p:childTnLst>
                              <p:par>
                                <p:cTn id="101" presetID="41" presetClass="entr" presetSubtype="0" fill="hold" grpId="0" nodeType="clickEffect">
                                  <p:stCondLst>
                                    <p:cond delay="0"/>
                                  </p:stCondLst>
                                  <p:iterate type="lt">
                                    <p:tmPct val="10000"/>
                                  </p:iterate>
                                  <p:childTnLst>
                                    <p:set>
                                      <p:cBhvr>
                                        <p:cTn id="102" dur="1" fill="hold">
                                          <p:stCondLst>
                                            <p:cond delay="0"/>
                                          </p:stCondLst>
                                        </p:cTn>
                                        <p:tgtEl>
                                          <p:spTgt spid="51"/>
                                        </p:tgtEl>
                                        <p:attrNameLst>
                                          <p:attrName>style.visibility</p:attrName>
                                        </p:attrNameLst>
                                      </p:cBhvr>
                                      <p:to>
                                        <p:strVal val="visible"/>
                                      </p:to>
                                    </p:set>
                                    <p:anim calcmode="lin" valueType="num">
                                      <p:cBhvr>
                                        <p:cTn id="103" dur="500" fill="hold"/>
                                        <p:tgtEl>
                                          <p:spTgt spid="51"/>
                                        </p:tgtEl>
                                        <p:attrNameLst>
                                          <p:attrName>ppt_x</p:attrName>
                                        </p:attrNameLst>
                                      </p:cBhvr>
                                      <p:tavLst>
                                        <p:tav tm="0">
                                          <p:val>
                                            <p:strVal val="#ppt_x"/>
                                          </p:val>
                                        </p:tav>
                                        <p:tav tm="50000">
                                          <p:val>
                                            <p:strVal val="#ppt_x+.1"/>
                                          </p:val>
                                        </p:tav>
                                        <p:tav tm="100000">
                                          <p:val>
                                            <p:strVal val="#ppt_x"/>
                                          </p:val>
                                        </p:tav>
                                      </p:tavLst>
                                    </p:anim>
                                    <p:anim calcmode="lin" valueType="num">
                                      <p:cBhvr>
                                        <p:cTn id="104" dur="500" fill="hold"/>
                                        <p:tgtEl>
                                          <p:spTgt spid="51"/>
                                        </p:tgtEl>
                                        <p:attrNameLst>
                                          <p:attrName>ppt_y</p:attrName>
                                        </p:attrNameLst>
                                      </p:cBhvr>
                                      <p:tavLst>
                                        <p:tav tm="0">
                                          <p:val>
                                            <p:strVal val="#ppt_y"/>
                                          </p:val>
                                        </p:tav>
                                        <p:tav tm="100000">
                                          <p:val>
                                            <p:strVal val="#ppt_y"/>
                                          </p:val>
                                        </p:tav>
                                      </p:tavLst>
                                    </p:anim>
                                    <p:anim calcmode="lin" valueType="num">
                                      <p:cBhvr>
                                        <p:cTn id="105" dur="500" fill="hold"/>
                                        <p:tgtEl>
                                          <p:spTgt spid="51"/>
                                        </p:tgtEl>
                                        <p:attrNameLst>
                                          <p:attrName>ppt_h</p:attrName>
                                        </p:attrNameLst>
                                      </p:cBhvr>
                                      <p:tavLst>
                                        <p:tav tm="0">
                                          <p:val>
                                            <p:strVal val="#ppt_h/10"/>
                                          </p:val>
                                        </p:tav>
                                        <p:tav tm="50000">
                                          <p:val>
                                            <p:strVal val="#ppt_h+.01"/>
                                          </p:val>
                                        </p:tav>
                                        <p:tav tm="100000">
                                          <p:val>
                                            <p:strVal val="#ppt_h"/>
                                          </p:val>
                                        </p:tav>
                                      </p:tavLst>
                                    </p:anim>
                                    <p:anim calcmode="lin" valueType="num">
                                      <p:cBhvr>
                                        <p:cTn id="106" dur="500" fill="hold"/>
                                        <p:tgtEl>
                                          <p:spTgt spid="51"/>
                                        </p:tgtEl>
                                        <p:attrNameLst>
                                          <p:attrName>ppt_w</p:attrName>
                                        </p:attrNameLst>
                                      </p:cBhvr>
                                      <p:tavLst>
                                        <p:tav tm="0">
                                          <p:val>
                                            <p:strVal val="#ppt_w/10"/>
                                          </p:val>
                                        </p:tav>
                                        <p:tav tm="50000">
                                          <p:val>
                                            <p:strVal val="#ppt_w+.01"/>
                                          </p:val>
                                        </p:tav>
                                        <p:tav tm="100000">
                                          <p:val>
                                            <p:strVal val="#ppt_w"/>
                                          </p:val>
                                        </p:tav>
                                      </p:tavLst>
                                    </p:anim>
                                    <p:animEffect transition="in" filter="fade">
                                      <p:cBhvr>
                                        <p:cTn id="107" dur="500" tmFilter="0,0; .5, 1; 1, 1"/>
                                        <p:tgtEl>
                                          <p:spTgt spid="51"/>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33"/>
                                        </p:tgtEl>
                                        <p:attrNameLst>
                                          <p:attrName>style.visibility</p:attrName>
                                        </p:attrNameLst>
                                      </p:cBhvr>
                                      <p:to>
                                        <p:strVal val="visible"/>
                                      </p:to>
                                    </p:set>
                                    <p:animEffect transition="in" filter="fade">
                                      <p:cBhvr>
                                        <p:cTn id="112" dur="500"/>
                                        <p:tgtEl>
                                          <p:spTgt spid="33"/>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52"/>
                                        </p:tgtEl>
                                        <p:attrNameLst>
                                          <p:attrName>style.visibility</p:attrName>
                                        </p:attrNameLst>
                                      </p:cBhvr>
                                      <p:to>
                                        <p:strVal val="visible"/>
                                      </p:to>
                                    </p:set>
                                    <p:animEffect transition="in" filter="fade">
                                      <p:cBhvr>
                                        <p:cTn id="117" dur="500"/>
                                        <p:tgtEl>
                                          <p:spTgt spid="52"/>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nodeType="clickEffect">
                                  <p:stCondLst>
                                    <p:cond delay="0"/>
                                  </p:stCondLst>
                                  <p:childTnLst>
                                    <p:set>
                                      <p:cBhvr>
                                        <p:cTn id="121" dur="1" fill="hold">
                                          <p:stCondLst>
                                            <p:cond delay="0"/>
                                          </p:stCondLst>
                                        </p:cTn>
                                        <p:tgtEl>
                                          <p:spTgt spid="34"/>
                                        </p:tgtEl>
                                        <p:attrNameLst>
                                          <p:attrName>style.visibility</p:attrName>
                                        </p:attrNameLst>
                                      </p:cBhvr>
                                      <p:to>
                                        <p:strVal val="visible"/>
                                      </p:to>
                                    </p:set>
                                    <p:animEffect transition="in" filter="fade">
                                      <p:cBhvr>
                                        <p:cTn id="122" dur="500"/>
                                        <p:tgtEl>
                                          <p:spTgt spid="34"/>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53"/>
                                        </p:tgtEl>
                                        <p:attrNameLst>
                                          <p:attrName>style.visibility</p:attrName>
                                        </p:attrNameLst>
                                      </p:cBhvr>
                                      <p:to>
                                        <p:strVal val="visible"/>
                                      </p:to>
                                    </p:set>
                                    <p:animEffect transition="in" filter="fade">
                                      <p:cBhvr>
                                        <p:cTn id="127" dur="500"/>
                                        <p:tgtEl>
                                          <p:spTgt spid="53"/>
                                        </p:tgtEl>
                                      </p:cBhvr>
                                    </p:animEffect>
                                  </p:childTnLst>
                                </p:cTn>
                              </p:par>
                            </p:childTnLst>
                          </p:cTn>
                        </p:par>
                      </p:childTnLst>
                    </p:cTn>
                  </p:par>
                  <p:par>
                    <p:cTn id="128" fill="hold">
                      <p:stCondLst>
                        <p:cond delay="indefinite"/>
                      </p:stCondLst>
                      <p:childTnLst>
                        <p:par>
                          <p:cTn id="129" fill="hold">
                            <p:stCondLst>
                              <p:cond delay="0"/>
                            </p:stCondLst>
                            <p:childTnLst>
                              <p:par>
                                <p:cTn id="130" presetID="10" presetClass="entr" presetSubtype="0" fill="hold" grpId="0" nodeType="clickEffect">
                                  <p:stCondLst>
                                    <p:cond delay="0"/>
                                  </p:stCondLst>
                                  <p:childTnLst>
                                    <p:set>
                                      <p:cBhvr>
                                        <p:cTn id="131" dur="1" fill="hold">
                                          <p:stCondLst>
                                            <p:cond delay="0"/>
                                          </p:stCondLst>
                                        </p:cTn>
                                        <p:tgtEl>
                                          <p:spTgt spid="54"/>
                                        </p:tgtEl>
                                        <p:attrNameLst>
                                          <p:attrName>style.visibility</p:attrName>
                                        </p:attrNameLst>
                                      </p:cBhvr>
                                      <p:to>
                                        <p:strVal val="visible"/>
                                      </p:to>
                                    </p:set>
                                    <p:animEffect transition="in" filter="fade">
                                      <p:cBhvr>
                                        <p:cTn id="132" dur="500"/>
                                        <p:tgtEl>
                                          <p:spTgt spid="54"/>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56"/>
                                        </p:tgtEl>
                                        <p:attrNameLst>
                                          <p:attrName>style.visibility</p:attrName>
                                        </p:attrNameLst>
                                      </p:cBhvr>
                                      <p:to>
                                        <p:strVal val="visible"/>
                                      </p:to>
                                    </p:set>
                                    <p:animEffect transition="in" filter="fade">
                                      <p:cBhvr>
                                        <p:cTn id="135" dur="500"/>
                                        <p:tgtEl>
                                          <p:spTgt spid="56"/>
                                        </p:tgtEl>
                                      </p:cBhvr>
                                    </p:animEffect>
                                  </p:childTnLst>
                                </p:cTn>
                              </p:par>
                              <p:par>
                                <p:cTn id="136" presetID="10" presetClass="entr" presetSubtype="0" fill="hold" nodeType="with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fade">
                                      <p:cBhvr>
                                        <p:cTn id="138" dur="500"/>
                                        <p:tgtEl>
                                          <p:spTgt spid="39"/>
                                        </p:tgtEl>
                                      </p:cBhvr>
                                    </p:animEffect>
                                  </p:childTnLst>
                                </p:cTn>
                              </p:par>
                            </p:childTnLst>
                          </p:cTn>
                        </p:par>
                      </p:childTnLst>
                    </p:cTn>
                  </p:par>
                  <p:par>
                    <p:cTn id="139" fill="hold">
                      <p:stCondLst>
                        <p:cond delay="indefinite"/>
                      </p:stCondLst>
                      <p:childTnLst>
                        <p:par>
                          <p:cTn id="140" fill="hold">
                            <p:stCondLst>
                              <p:cond delay="0"/>
                            </p:stCondLst>
                            <p:childTnLst>
                              <p:par>
                                <p:cTn id="141" presetID="10" presetClass="entr" presetSubtype="0" fill="hold" grpId="0" nodeType="clickEffect">
                                  <p:stCondLst>
                                    <p:cond delay="0"/>
                                  </p:stCondLst>
                                  <p:childTnLst>
                                    <p:set>
                                      <p:cBhvr>
                                        <p:cTn id="142" dur="1" fill="hold">
                                          <p:stCondLst>
                                            <p:cond delay="0"/>
                                          </p:stCondLst>
                                        </p:cTn>
                                        <p:tgtEl>
                                          <p:spTgt spid="55"/>
                                        </p:tgtEl>
                                        <p:attrNameLst>
                                          <p:attrName>style.visibility</p:attrName>
                                        </p:attrNameLst>
                                      </p:cBhvr>
                                      <p:to>
                                        <p:strVal val="visible"/>
                                      </p:to>
                                    </p:set>
                                    <p:animEffect transition="in" filter="fade">
                                      <p:cBhvr>
                                        <p:cTn id="143" dur="500"/>
                                        <p:tgtEl>
                                          <p:spTgt spid="55"/>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57"/>
                                        </p:tgtEl>
                                        <p:attrNameLst>
                                          <p:attrName>style.visibility</p:attrName>
                                        </p:attrNameLst>
                                      </p:cBhvr>
                                      <p:to>
                                        <p:strVal val="visible"/>
                                      </p:to>
                                    </p:set>
                                    <p:animEffect transition="in" filter="fade">
                                      <p:cBhvr>
                                        <p:cTn id="146" dur="500"/>
                                        <p:tgtEl>
                                          <p:spTgt spid="57"/>
                                        </p:tgtEl>
                                      </p:cBhvr>
                                    </p:animEffect>
                                  </p:childTnLst>
                                </p:cTn>
                              </p:par>
                              <p:par>
                                <p:cTn id="147" presetID="10" presetClass="entr" presetSubtype="0" fill="hold" nodeType="withEffect">
                                  <p:stCondLst>
                                    <p:cond delay="0"/>
                                  </p:stCondLst>
                                  <p:childTnLst>
                                    <p:set>
                                      <p:cBhvr>
                                        <p:cTn id="148" dur="1" fill="hold">
                                          <p:stCondLst>
                                            <p:cond delay="0"/>
                                          </p:stCondLst>
                                        </p:cTn>
                                        <p:tgtEl>
                                          <p:spTgt spid="42"/>
                                        </p:tgtEl>
                                        <p:attrNameLst>
                                          <p:attrName>style.visibility</p:attrName>
                                        </p:attrNameLst>
                                      </p:cBhvr>
                                      <p:to>
                                        <p:strVal val="visible"/>
                                      </p:to>
                                    </p:set>
                                    <p:animEffect transition="in" filter="fade">
                                      <p:cBhvr>
                                        <p:cTn id="149" dur="500"/>
                                        <p:tgtEl>
                                          <p:spTgt spid="42"/>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nodeType="clickEffect">
                                  <p:stCondLst>
                                    <p:cond delay="0"/>
                                  </p:stCondLst>
                                  <p:childTnLst>
                                    <p:set>
                                      <p:cBhvr>
                                        <p:cTn id="153" dur="1" fill="hold">
                                          <p:stCondLst>
                                            <p:cond delay="0"/>
                                          </p:stCondLst>
                                        </p:cTn>
                                        <p:tgtEl>
                                          <p:spTgt spid="44"/>
                                        </p:tgtEl>
                                        <p:attrNameLst>
                                          <p:attrName>style.visibility</p:attrName>
                                        </p:attrNameLst>
                                      </p:cBhvr>
                                      <p:to>
                                        <p:strVal val="visible"/>
                                      </p:to>
                                    </p:set>
                                    <p:animEffect transition="in" filter="fade">
                                      <p:cBhvr>
                                        <p:cTn id="154" dur="500"/>
                                        <p:tgtEl>
                                          <p:spTgt spid="44"/>
                                        </p:tgtEl>
                                      </p:cBhvr>
                                    </p:animEffect>
                                  </p:childTnLst>
                                </p:cTn>
                              </p:par>
                            </p:childTnLst>
                          </p:cTn>
                        </p:par>
                      </p:childTnLst>
                    </p:cTn>
                  </p:par>
                  <p:par>
                    <p:cTn id="155" fill="hold">
                      <p:stCondLst>
                        <p:cond delay="indefinite"/>
                      </p:stCondLst>
                      <p:childTnLst>
                        <p:par>
                          <p:cTn id="156" fill="hold">
                            <p:stCondLst>
                              <p:cond delay="0"/>
                            </p:stCondLst>
                            <p:childTnLst>
                              <p:par>
                                <p:cTn id="157" presetID="41" presetClass="entr" presetSubtype="0" fill="hold" grpId="0" nodeType="clickEffect">
                                  <p:stCondLst>
                                    <p:cond delay="0"/>
                                  </p:stCondLst>
                                  <p:iterate type="lt">
                                    <p:tmPct val="10000"/>
                                  </p:iterate>
                                  <p:childTnLst>
                                    <p:set>
                                      <p:cBhvr>
                                        <p:cTn id="158" dur="1" fill="hold">
                                          <p:stCondLst>
                                            <p:cond delay="0"/>
                                          </p:stCondLst>
                                        </p:cTn>
                                        <p:tgtEl>
                                          <p:spTgt spid="58"/>
                                        </p:tgtEl>
                                        <p:attrNameLst>
                                          <p:attrName>style.visibility</p:attrName>
                                        </p:attrNameLst>
                                      </p:cBhvr>
                                      <p:to>
                                        <p:strVal val="visible"/>
                                      </p:to>
                                    </p:set>
                                    <p:anim calcmode="lin" valueType="num">
                                      <p:cBhvr>
                                        <p:cTn id="159"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60" dur="500" fill="hold"/>
                                        <p:tgtEl>
                                          <p:spTgt spid="58"/>
                                        </p:tgtEl>
                                        <p:attrNameLst>
                                          <p:attrName>ppt_y</p:attrName>
                                        </p:attrNameLst>
                                      </p:cBhvr>
                                      <p:tavLst>
                                        <p:tav tm="0">
                                          <p:val>
                                            <p:strVal val="#ppt_y"/>
                                          </p:val>
                                        </p:tav>
                                        <p:tav tm="100000">
                                          <p:val>
                                            <p:strVal val="#ppt_y"/>
                                          </p:val>
                                        </p:tav>
                                      </p:tavLst>
                                    </p:anim>
                                    <p:anim calcmode="lin" valueType="num">
                                      <p:cBhvr>
                                        <p:cTn id="161"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62"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63" dur="500" tmFilter="0,0; .5, 1; 1, 1"/>
                                        <p:tgtEl>
                                          <p:spTgt spid="58"/>
                                        </p:tgtEl>
                                      </p:cBhvr>
                                    </p:animEffect>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nodeType="clickEffect">
                                  <p:stCondLst>
                                    <p:cond delay="0"/>
                                  </p:stCondLst>
                                  <p:childTnLst>
                                    <p:set>
                                      <p:cBhvr>
                                        <p:cTn id="167" dur="1" fill="hold">
                                          <p:stCondLst>
                                            <p:cond delay="0"/>
                                          </p:stCondLst>
                                        </p:cTn>
                                        <p:tgtEl>
                                          <p:spTgt spid="60"/>
                                        </p:tgtEl>
                                        <p:attrNameLst>
                                          <p:attrName>style.visibility</p:attrName>
                                        </p:attrNameLst>
                                      </p:cBhvr>
                                      <p:to>
                                        <p:strVal val="visible"/>
                                      </p:to>
                                    </p:set>
                                    <p:animEffect transition="in" filter="fade">
                                      <p:cBhvr>
                                        <p:cTn id="168" dur="500"/>
                                        <p:tgtEl>
                                          <p:spTgt spid="60"/>
                                        </p:tgtEl>
                                      </p:cBhvr>
                                    </p:animEffect>
                                  </p:childTnLst>
                                </p:cTn>
                              </p:par>
                            </p:childTnLst>
                          </p:cTn>
                        </p:par>
                      </p:childTnLst>
                    </p:cTn>
                  </p:par>
                  <p:par>
                    <p:cTn id="169" fill="hold">
                      <p:stCondLst>
                        <p:cond delay="indefinite"/>
                      </p:stCondLst>
                      <p:childTnLst>
                        <p:par>
                          <p:cTn id="170" fill="hold">
                            <p:stCondLst>
                              <p:cond delay="0"/>
                            </p:stCondLst>
                            <p:childTnLst>
                              <p:par>
                                <p:cTn id="171" presetID="41" presetClass="entr" presetSubtype="0" fill="hold" grpId="0" nodeType="clickEffect">
                                  <p:stCondLst>
                                    <p:cond delay="0"/>
                                  </p:stCondLst>
                                  <p:iterate type="lt">
                                    <p:tmPct val="10000"/>
                                  </p:iterate>
                                  <p:childTnLst>
                                    <p:set>
                                      <p:cBhvr>
                                        <p:cTn id="172" dur="1" fill="hold">
                                          <p:stCondLst>
                                            <p:cond delay="0"/>
                                          </p:stCondLst>
                                        </p:cTn>
                                        <p:tgtEl>
                                          <p:spTgt spid="50"/>
                                        </p:tgtEl>
                                        <p:attrNameLst>
                                          <p:attrName>style.visibility</p:attrName>
                                        </p:attrNameLst>
                                      </p:cBhvr>
                                      <p:to>
                                        <p:strVal val="visible"/>
                                      </p:to>
                                    </p:set>
                                    <p:anim calcmode="lin" valueType="num">
                                      <p:cBhvr>
                                        <p:cTn id="173" dur="500" fill="hold"/>
                                        <p:tgtEl>
                                          <p:spTgt spid="50"/>
                                        </p:tgtEl>
                                        <p:attrNameLst>
                                          <p:attrName>ppt_x</p:attrName>
                                        </p:attrNameLst>
                                      </p:cBhvr>
                                      <p:tavLst>
                                        <p:tav tm="0">
                                          <p:val>
                                            <p:strVal val="#ppt_x"/>
                                          </p:val>
                                        </p:tav>
                                        <p:tav tm="50000">
                                          <p:val>
                                            <p:strVal val="#ppt_x+.1"/>
                                          </p:val>
                                        </p:tav>
                                        <p:tav tm="100000">
                                          <p:val>
                                            <p:strVal val="#ppt_x"/>
                                          </p:val>
                                        </p:tav>
                                      </p:tavLst>
                                    </p:anim>
                                    <p:anim calcmode="lin" valueType="num">
                                      <p:cBhvr>
                                        <p:cTn id="174" dur="500" fill="hold"/>
                                        <p:tgtEl>
                                          <p:spTgt spid="50"/>
                                        </p:tgtEl>
                                        <p:attrNameLst>
                                          <p:attrName>ppt_y</p:attrName>
                                        </p:attrNameLst>
                                      </p:cBhvr>
                                      <p:tavLst>
                                        <p:tav tm="0">
                                          <p:val>
                                            <p:strVal val="#ppt_y"/>
                                          </p:val>
                                        </p:tav>
                                        <p:tav tm="100000">
                                          <p:val>
                                            <p:strVal val="#ppt_y"/>
                                          </p:val>
                                        </p:tav>
                                      </p:tavLst>
                                    </p:anim>
                                    <p:anim calcmode="lin" valueType="num">
                                      <p:cBhvr>
                                        <p:cTn id="175" dur="500" fill="hold"/>
                                        <p:tgtEl>
                                          <p:spTgt spid="50"/>
                                        </p:tgtEl>
                                        <p:attrNameLst>
                                          <p:attrName>ppt_h</p:attrName>
                                        </p:attrNameLst>
                                      </p:cBhvr>
                                      <p:tavLst>
                                        <p:tav tm="0">
                                          <p:val>
                                            <p:strVal val="#ppt_h/10"/>
                                          </p:val>
                                        </p:tav>
                                        <p:tav tm="50000">
                                          <p:val>
                                            <p:strVal val="#ppt_h+.01"/>
                                          </p:val>
                                        </p:tav>
                                        <p:tav tm="100000">
                                          <p:val>
                                            <p:strVal val="#ppt_h"/>
                                          </p:val>
                                        </p:tav>
                                      </p:tavLst>
                                    </p:anim>
                                    <p:anim calcmode="lin" valueType="num">
                                      <p:cBhvr>
                                        <p:cTn id="176" dur="500" fill="hold"/>
                                        <p:tgtEl>
                                          <p:spTgt spid="50"/>
                                        </p:tgtEl>
                                        <p:attrNameLst>
                                          <p:attrName>ppt_w</p:attrName>
                                        </p:attrNameLst>
                                      </p:cBhvr>
                                      <p:tavLst>
                                        <p:tav tm="0">
                                          <p:val>
                                            <p:strVal val="#ppt_w/10"/>
                                          </p:val>
                                        </p:tav>
                                        <p:tav tm="50000">
                                          <p:val>
                                            <p:strVal val="#ppt_w+.01"/>
                                          </p:val>
                                        </p:tav>
                                        <p:tav tm="100000">
                                          <p:val>
                                            <p:strVal val="#ppt_w"/>
                                          </p:val>
                                        </p:tav>
                                      </p:tavLst>
                                    </p:anim>
                                    <p:animEffect transition="in" filter="fade">
                                      <p:cBhvr>
                                        <p:cTn id="177" dur="500" tmFilter="0,0; .5, 1; 1, 1"/>
                                        <p:tgtEl>
                                          <p:spTgt spid="50"/>
                                        </p:tgtEl>
                                      </p:cBhvr>
                                    </p:animEffect>
                                  </p:childTnLst>
                                </p:cTn>
                              </p:par>
                            </p:childTnLst>
                          </p:cTn>
                        </p:par>
                      </p:childTnLst>
                    </p:cTn>
                  </p:par>
                  <p:par>
                    <p:cTn id="178" fill="hold">
                      <p:stCondLst>
                        <p:cond delay="indefinite"/>
                      </p:stCondLst>
                      <p:childTnLst>
                        <p:par>
                          <p:cTn id="179" fill="hold">
                            <p:stCondLst>
                              <p:cond delay="0"/>
                            </p:stCondLst>
                            <p:childTnLst>
                              <p:par>
                                <p:cTn id="180" presetID="10" presetClass="entr" presetSubtype="0" fill="hold" nodeType="clickEffect">
                                  <p:stCondLst>
                                    <p:cond delay="0"/>
                                  </p:stCondLst>
                                  <p:childTnLst>
                                    <p:set>
                                      <p:cBhvr>
                                        <p:cTn id="181" dur="1" fill="hold">
                                          <p:stCondLst>
                                            <p:cond delay="0"/>
                                          </p:stCondLst>
                                        </p:cTn>
                                        <p:tgtEl>
                                          <p:spTgt spid="65"/>
                                        </p:tgtEl>
                                        <p:attrNameLst>
                                          <p:attrName>style.visibility</p:attrName>
                                        </p:attrNameLst>
                                      </p:cBhvr>
                                      <p:to>
                                        <p:strVal val="visible"/>
                                      </p:to>
                                    </p:set>
                                    <p:animEffect transition="in" filter="fade">
                                      <p:cBhvr>
                                        <p:cTn id="182" dur="500"/>
                                        <p:tgtEl>
                                          <p:spTgt spid="65"/>
                                        </p:tgtEl>
                                      </p:cBhvr>
                                    </p:animEffect>
                                  </p:childTnLst>
                                </p:cTn>
                              </p:par>
                            </p:childTnLst>
                          </p:cTn>
                        </p:par>
                      </p:childTnLst>
                    </p:cTn>
                  </p:par>
                  <p:par>
                    <p:cTn id="183" fill="hold">
                      <p:stCondLst>
                        <p:cond delay="indefinite"/>
                      </p:stCondLst>
                      <p:childTnLst>
                        <p:par>
                          <p:cTn id="184" fill="hold">
                            <p:stCondLst>
                              <p:cond delay="0"/>
                            </p:stCondLst>
                            <p:childTnLst>
                              <p:par>
                                <p:cTn id="185" presetID="41" presetClass="entr" presetSubtype="0" fill="hold" grpId="0" nodeType="clickEffect">
                                  <p:stCondLst>
                                    <p:cond delay="0"/>
                                  </p:stCondLst>
                                  <p:iterate type="lt">
                                    <p:tmPct val="10000"/>
                                  </p:iterate>
                                  <p:childTnLst>
                                    <p:set>
                                      <p:cBhvr>
                                        <p:cTn id="186" dur="1" fill="hold">
                                          <p:stCondLst>
                                            <p:cond delay="0"/>
                                          </p:stCondLst>
                                        </p:cTn>
                                        <p:tgtEl>
                                          <p:spTgt spid="67"/>
                                        </p:tgtEl>
                                        <p:attrNameLst>
                                          <p:attrName>style.visibility</p:attrName>
                                        </p:attrNameLst>
                                      </p:cBhvr>
                                      <p:to>
                                        <p:strVal val="visible"/>
                                      </p:to>
                                    </p:set>
                                    <p:anim calcmode="lin" valueType="num">
                                      <p:cBhvr>
                                        <p:cTn id="187" dur="500" fill="hold"/>
                                        <p:tgtEl>
                                          <p:spTgt spid="67"/>
                                        </p:tgtEl>
                                        <p:attrNameLst>
                                          <p:attrName>ppt_x</p:attrName>
                                        </p:attrNameLst>
                                      </p:cBhvr>
                                      <p:tavLst>
                                        <p:tav tm="0">
                                          <p:val>
                                            <p:strVal val="#ppt_x"/>
                                          </p:val>
                                        </p:tav>
                                        <p:tav tm="50000">
                                          <p:val>
                                            <p:strVal val="#ppt_x+.1"/>
                                          </p:val>
                                        </p:tav>
                                        <p:tav tm="100000">
                                          <p:val>
                                            <p:strVal val="#ppt_x"/>
                                          </p:val>
                                        </p:tav>
                                      </p:tavLst>
                                    </p:anim>
                                    <p:anim calcmode="lin" valueType="num">
                                      <p:cBhvr>
                                        <p:cTn id="188" dur="500" fill="hold"/>
                                        <p:tgtEl>
                                          <p:spTgt spid="67"/>
                                        </p:tgtEl>
                                        <p:attrNameLst>
                                          <p:attrName>ppt_y</p:attrName>
                                        </p:attrNameLst>
                                      </p:cBhvr>
                                      <p:tavLst>
                                        <p:tav tm="0">
                                          <p:val>
                                            <p:strVal val="#ppt_y"/>
                                          </p:val>
                                        </p:tav>
                                        <p:tav tm="100000">
                                          <p:val>
                                            <p:strVal val="#ppt_y"/>
                                          </p:val>
                                        </p:tav>
                                      </p:tavLst>
                                    </p:anim>
                                    <p:anim calcmode="lin" valueType="num">
                                      <p:cBhvr>
                                        <p:cTn id="189" dur="500" fill="hold"/>
                                        <p:tgtEl>
                                          <p:spTgt spid="67"/>
                                        </p:tgtEl>
                                        <p:attrNameLst>
                                          <p:attrName>ppt_h</p:attrName>
                                        </p:attrNameLst>
                                      </p:cBhvr>
                                      <p:tavLst>
                                        <p:tav tm="0">
                                          <p:val>
                                            <p:strVal val="#ppt_h/10"/>
                                          </p:val>
                                        </p:tav>
                                        <p:tav tm="50000">
                                          <p:val>
                                            <p:strVal val="#ppt_h+.01"/>
                                          </p:val>
                                        </p:tav>
                                        <p:tav tm="100000">
                                          <p:val>
                                            <p:strVal val="#ppt_h"/>
                                          </p:val>
                                        </p:tav>
                                      </p:tavLst>
                                    </p:anim>
                                    <p:anim calcmode="lin" valueType="num">
                                      <p:cBhvr>
                                        <p:cTn id="190" dur="500" fill="hold"/>
                                        <p:tgtEl>
                                          <p:spTgt spid="67"/>
                                        </p:tgtEl>
                                        <p:attrNameLst>
                                          <p:attrName>ppt_w</p:attrName>
                                        </p:attrNameLst>
                                      </p:cBhvr>
                                      <p:tavLst>
                                        <p:tav tm="0">
                                          <p:val>
                                            <p:strVal val="#ppt_w/10"/>
                                          </p:val>
                                        </p:tav>
                                        <p:tav tm="50000">
                                          <p:val>
                                            <p:strVal val="#ppt_w+.01"/>
                                          </p:val>
                                        </p:tav>
                                        <p:tav tm="100000">
                                          <p:val>
                                            <p:strVal val="#ppt_w"/>
                                          </p:val>
                                        </p:tav>
                                      </p:tavLst>
                                    </p:anim>
                                    <p:animEffect transition="in" filter="fade">
                                      <p:cBhvr>
                                        <p:cTn id="191" dur="500" tmFilter="0,0; .5, 1; 1, 1"/>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animBg="1"/>
      <p:bldP spid="10" grpId="0" animBg="1"/>
      <p:bldP spid="11" grpId="0" animBg="1"/>
      <p:bldP spid="12" grpId="0" animBg="1"/>
      <p:bldP spid="13" grpId="0" animBg="1"/>
      <p:bldP spid="14" grpId="0" animBg="1"/>
      <p:bldP spid="48" grpId="0"/>
      <p:bldP spid="49" grpId="0"/>
      <p:bldP spid="50" grpId="0"/>
      <p:bldP spid="51" grpId="0"/>
      <p:bldP spid="52" grpId="0"/>
      <p:bldP spid="53" grpId="0"/>
      <p:bldP spid="54" grpId="0"/>
      <p:bldP spid="55" grpId="0"/>
      <p:bldP spid="56" grpId="0"/>
      <p:bldP spid="57" grpId="0"/>
      <p:bldP spid="58" grpId="0"/>
      <p:bldP spid="63" grpId="0"/>
      <p:bldP spid="6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AC08-4673-445E-9165-80C36B37D214}"/>
              </a:ext>
            </a:extLst>
          </p:cNvPr>
          <p:cNvSpPr>
            <a:spLocks noGrp="1"/>
          </p:cNvSpPr>
          <p:nvPr>
            <p:ph type="title"/>
          </p:nvPr>
        </p:nvSpPr>
        <p:spPr/>
        <p:txBody>
          <a:bodyPr/>
          <a:lstStyle/>
          <a:p>
            <a:pPr algn="ctr"/>
            <a:r>
              <a:rPr lang="en-US" b="1" dirty="0"/>
              <a:t>HDFS Data Write Pipeline Workflow</a:t>
            </a:r>
          </a:p>
        </p:txBody>
      </p:sp>
      <p:sp>
        <p:nvSpPr>
          <p:cNvPr id="3" name="Content Placeholder 2">
            <a:extLst>
              <a:ext uri="{FF2B5EF4-FFF2-40B4-BE49-F238E27FC236}">
                <a16:creationId xmlns:a16="http://schemas.microsoft.com/office/drawing/2014/main" id="{ED9787B9-CC19-4E4D-B098-7C91A639F415}"/>
              </a:ext>
            </a:extLst>
          </p:cNvPr>
          <p:cNvSpPr>
            <a:spLocks noGrp="1"/>
          </p:cNvSpPr>
          <p:nvPr>
            <p:ph idx="1"/>
          </p:nvPr>
        </p:nvSpPr>
        <p:spPr/>
        <p:txBody>
          <a:bodyPr>
            <a:normAutofit/>
          </a:bodyPr>
          <a:lstStyle/>
          <a:p>
            <a:r>
              <a:rPr lang="en-US" dirty="0"/>
              <a:t>In first step client calls the create() method of </a:t>
            </a:r>
            <a:r>
              <a:rPr lang="en-US" dirty="0" err="1"/>
              <a:t>DistributedFileSystem</a:t>
            </a:r>
            <a:r>
              <a:rPr lang="en-US" dirty="0"/>
              <a:t> object to create a new file.</a:t>
            </a:r>
          </a:p>
          <a:p>
            <a:r>
              <a:rPr lang="en-US" dirty="0" err="1"/>
              <a:t>DistributedFileSystem</a:t>
            </a:r>
            <a:r>
              <a:rPr lang="en-US" dirty="0"/>
              <a:t> object connects to the NameNode using RPC (Remote Procedure Call) and initiates new file creation. Now the NameNode will verify that the file (which is being created) does not exist already and client has permissions to create a new file. If a file already exists or client does not have permission to create a new file, then </a:t>
            </a:r>
            <a:r>
              <a:rPr lang="en-US" b="1" dirty="0" err="1"/>
              <a:t>IOException</a:t>
            </a:r>
            <a:r>
              <a:rPr lang="en-US" dirty="0"/>
              <a:t> is thrown to the client. Otherwise, the operation succeeds and a new record for the file is created by the NameNode.</a:t>
            </a:r>
          </a:p>
        </p:txBody>
      </p:sp>
    </p:spTree>
    <p:extLst>
      <p:ext uri="{BB962C8B-B14F-4D97-AF65-F5344CB8AC3E}">
        <p14:creationId xmlns:p14="http://schemas.microsoft.com/office/powerpoint/2010/main" val="5871690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AC08-4673-445E-9165-80C36B37D214}"/>
              </a:ext>
            </a:extLst>
          </p:cNvPr>
          <p:cNvSpPr>
            <a:spLocks noGrp="1"/>
          </p:cNvSpPr>
          <p:nvPr>
            <p:ph type="title"/>
          </p:nvPr>
        </p:nvSpPr>
        <p:spPr/>
        <p:txBody>
          <a:bodyPr/>
          <a:lstStyle/>
          <a:p>
            <a:pPr algn="ctr"/>
            <a:r>
              <a:rPr lang="en-US" b="1" dirty="0"/>
              <a:t>HDFS Data Write Pipeline Workflow</a:t>
            </a:r>
          </a:p>
        </p:txBody>
      </p:sp>
      <p:sp>
        <p:nvSpPr>
          <p:cNvPr id="3" name="Content Placeholder 2">
            <a:extLst>
              <a:ext uri="{FF2B5EF4-FFF2-40B4-BE49-F238E27FC236}">
                <a16:creationId xmlns:a16="http://schemas.microsoft.com/office/drawing/2014/main" id="{ED9787B9-CC19-4E4D-B098-7C91A639F415}"/>
              </a:ext>
            </a:extLst>
          </p:cNvPr>
          <p:cNvSpPr>
            <a:spLocks noGrp="1"/>
          </p:cNvSpPr>
          <p:nvPr>
            <p:ph idx="1"/>
          </p:nvPr>
        </p:nvSpPr>
        <p:spPr/>
        <p:txBody>
          <a:bodyPr>
            <a:normAutofit fontScale="92500"/>
          </a:bodyPr>
          <a:lstStyle/>
          <a:p>
            <a:r>
              <a:rPr lang="en-US" dirty="0"/>
              <a:t>After creating a new record in NameNode, an object of type </a:t>
            </a:r>
            <a:r>
              <a:rPr lang="en-US" dirty="0" err="1"/>
              <a:t>FSDataOutputStream</a:t>
            </a:r>
            <a:r>
              <a:rPr lang="en-US" dirty="0"/>
              <a:t> is returned to the client. Client uses it to write data into the HDFS.</a:t>
            </a:r>
          </a:p>
          <a:p>
            <a:r>
              <a:rPr lang="en-US" dirty="0" err="1"/>
              <a:t>FSDataOutputStream</a:t>
            </a:r>
            <a:r>
              <a:rPr lang="en-US" dirty="0"/>
              <a:t> contains </a:t>
            </a:r>
            <a:r>
              <a:rPr lang="en-US" dirty="0" err="1"/>
              <a:t>DFSOutputStream</a:t>
            </a:r>
            <a:r>
              <a:rPr lang="en-US" dirty="0"/>
              <a:t> object which handles communication b/w </a:t>
            </a:r>
            <a:r>
              <a:rPr lang="en-US" dirty="0" err="1"/>
              <a:t>DataNodes</a:t>
            </a:r>
            <a:r>
              <a:rPr lang="en-US" dirty="0"/>
              <a:t> and NameNode. While the client is writing data, </a:t>
            </a:r>
            <a:r>
              <a:rPr lang="en-US" b="1" dirty="0" err="1"/>
              <a:t>DFSOutputStream</a:t>
            </a:r>
            <a:r>
              <a:rPr lang="en-US" dirty="0"/>
              <a:t> keeps on creating packets with this data. These packets are enqueued into a queue which is called as </a:t>
            </a:r>
            <a:r>
              <a:rPr lang="en-US" b="1" dirty="0" err="1"/>
              <a:t>DataQueue</a:t>
            </a:r>
            <a:r>
              <a:rPr lang="en-US" dirty="0"/>
              <a:t>.</a:t>
            </a:r>
          </a:p>
          <a:p>
            <a:r>
              <a:rPr lang="en-US" dirty="0"/>
              <a:t>There is one more component called </a:t>
            </a:r>
            <a:r>
              <a:rPr lang="en-US" b="1" dirty="0" err="1"/>
              <a:t>DataStreamer</a:t>
            </a:r>
            <a:r>
              <a:rPr lang="en-US" dirty="0"/>
              <a:t> which consumes this </a:t>
            </a:r>
            <a:r>
              <a:rPr lang="en-US" b="1" dirty="0" err="1"/>
              <a:t>DataQueue</a:t>
            </a:r>
            <a:r>
              <a:rPr lang="en-US" dirty="0"/>
              <a:t>. </a:t>
            </a:r>
            <a:r>
              <a:rPr lang="en-US" dirty="0" err="1"/>
              <a:t>DataStreamer</a:t>
            </a:r>
            <a:r>
              <a:rPr lang="en-US" dirty="0"/>
              <a:t> also asks NameNode for allocation of new blocks thereby picking desirable </a:t>
            </a:r>
            <a:r>
              <a:rPr lang="en-US" dirty="0" err="1"/>
              <a:t>DataNodes</a:t>
            </a:r>
            <a:r>
              <a:rPr lang="en-US" dirty="0"/>
              <a:t> to be used for replication.</a:t>
            </a:r>
          </a:p>
        </p:txBody>
      </p:sp>
    </p:spTree>
    <p:extLst>
      <p:ext uri="{BB962C8B-B14F-4D97-AF65-F5344CB8AC3E}">
        <p14:creationId xmlns:p14="http://schemas.microsoft.com/office/powerpoint/2010/main" val="168630476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AC08-4673-445E-9165-80C36B37D214}"/>
              </a:ext>
            </a:extLst>
          </p:cNvPr>
          <p:cNvSpPr>
            <a:spLocks noGrp="1"/>
          </p:cNvSpPr>
          <p:nvPr>
            <p:ph type="title"/>
          </p:nvPr>
        </p:nvSpPr>
        <p:spPr/>
        <p:txBody>
          <a:bodyPr/>
          <a:lstStyle/>
          <a:p>
            <a:pPr algn="ctr"/>
            <a:r>
              <a:rPr lang="en-US" b="1" dirty="0"/>
              <a:t>HDFS Data Write Pipeline Workflow</a:t>
            </a:r>
          </a:p>
        </p:txBody>
      </p:sp>
      <p:sp>
        <p:nvSpPr>
          <p:cNvPr id="3" name="Content Placeholder 2">
            <a:extLst>
              <a:ext uri="{FF2B5EF4-FFF2-40B4-BE49-F238E27FC236}">
                <a16:creationId xmlns:a16="http://schemas.microsoft.com/office/drawing/2014/main" id="{ED9787B9-CC19-4E4D-B098-7C91A639F415}"/>
              </a:ext>
            </a:extLst>
          </p:cNvPr>
          <p:cNvSpPr>
            <a:spLocks noGrp="1"/>
          </p:cNvSpPr>
          <p:nvPr>
            <p:ph idx="1"/>
          </p:nvPr>
        </p:nvSpPr>
        <p:spPr/>
        <p:txBody>
          <a:bodyPr>
            <a:normAutofit/>
          </a:bodyPr>
          <a:lstStyle/>
          <a:p>
            <a:r>
              <a:rPr lang="en-US" dirty="0"/>
              <a:t>Now, the process of replication starts by creating a pipeline using </a:t>
            </a:r>
            <a:r>
              <a:rPr lang="en-US" dirty="0" err="1"/>
              <a:t>DataNodes</a:t>
            </a:r>
            <a:r>
              <a:rPr lang="en-US" dirty="0"/>
              <a:t>. Generally replication level is 3 and so we have 3 </a:t>
            </a:r>
            <a:r>
              <a:rPr lang="en-US" dirty="0" err="1"/>
              <a:t>DataNodes</a:t>
            </a:r>
            <a:r>
              <a:rPr lang="en-US" dirty="0"/>
              <a:t> in the pipeline.</a:t>
            </a:r>
          </a:p>
          <a:p>
            <a:r>
              <a:rPr lang="en-US" dirty="0"/>
              <a:t>The </a:t>
            </a:r>
            <a:r>
              <a:rPr lang="en-US" dirty="0" err="1"/>
              <a:t>DataStreamer</a:t>
            </a:r>
            <a:r>
              <a:rPr lang="en-US" dirty="0"/>
              <a:t> pours packets into the first </a:t>
            </a:r>
            <a:r>
              <a:rPr lang="en-US" dirty="0" err="1"/>
              <a:t>DataNode</a:t>
            </a:r>
            <a:r>
              <a:rPr lang="en-US" dirty="0"/>
              <a:t> in the pipeline.</a:t>
            </a:r>
          </a:p>
          <a:p>
            <a:r>
              <a:rPr lang="en-US" dirty="0"/>
              <a:t>Every </a:t>
            </a:r>
            <a:r>
              <a:rPr lang="en-US" dirty="0" err="1"/>
              <a:t>DataNode</a:t>
            </a:r>
            <a:r>
              <a:rPr lang="en-US" dirty="0"/>
              <a:t> in a pipeline stores packet received by it and forwards the same to the second </a:t>
            </a:r>
            <a:r>
              <a:rPr lang="en-US" dirty="0" err="1"/>
              <a:t>DataNode</a:t>
            </a:r>
            <a:r>
              <a:rPr lang="en-US" dirty="0"/>
              <a:t> in a pipeline.</a:t>
            </a:r>
          </a:p>
          <a:p>
            <a:r>
              <a:rPr lang="en-US" dirty="0"/>
              <a:t>Another queue, 'Ack Queue' is maintained by </a:t>
            </a:r>
            <a:r>
              <a:rPr lang="en-US" dirty="0" err="1"/>
              <a:t>DFSOutputStream</a:t>
            </a:r>
            <a:r>
              <a:rPr lang="en-US" dirty="0"/>
              <a:t> to store packets which are waiting for acknowledgment from </a:t>
            </a:r>
            <a:r>
              <a:rPr lang="en-US" dirty="0" err="1"/>
              <a:t>DataNodes</a:t>
            </a:r>
            <a:r>
              <a:rPr lang="en-US" dirty="0"/>
              <a:t>.</a:t>
            </a:r>
          </a:p>
          <a:p>
            <a:endParaRPr lang="en-US" dirty="0"/>
          </a:p>
        </p:txBody>
      </p:sp>
    </p:spTree>
    <p:extLst>
      <p:ext uri="{BB962C8B-B14F-4D97-AF65-F5344CB8AC3E}">
        <p14:creationId xmlns:p14="http://schemas.microsoft.com/office/powerpoint/2010/main" val="12114541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AC08-4673-445E-9165-80C36B37D214}"/>
              </a:ext>
            </a:extLst>
          </p:cNvPr>
          <p:cNvSpPr>
            <a:spLocks noGrp="1"/>
          </p:cNvSpPr>
          <p:nvPr>
            <p:ph type="title"/>
          </p:nvPr>
        </p:nvSpPr>
        <p:spPr/>
        <p:txBody>
          <a:bodyPr/>
          <a:lstStyle/>
          <a:p>
            <a:pPr algn="ctr"/>
            <a:r>
              <a:rPr lang="en-US" b="1" dirty="0"/>
              <a:t>HDFS Data Write Pipeline Workflow</a:t>
            </a:r>
          </a:p>
        </p:txBody>
      </p:sp>
      <p:sp>
        <p:nvSpPr>
          <p:cNvPr id="3" name="Content Placeholder 2">
            <a:extLst>
              <a:ext uri="{FF2B5EF4-FFF2-40B4-BE49-F238E27FC236}">
                <a16:creationId xmlns:a16="http://schemas.microsoft.com/office/drawing/2014/main" id="{ED9787B9-CC19-4E4D-B098-7C91A639F415}"/>
              </a:ext>
            </a:extLst>
          </p:cNvPr>
          <p:cNvSpPr>
            <a:spLocks noGrp="1"/>
          </p:cNvSpPr>
          <p:nvPr>
            <p:ph idx="1"/>
          </p:nvPr>
        </p:nvSpPr>
        <p:spPr/>
        <p:txBody>
          <a:bodyPr>
            <a:normAutofit/>
          </a:bodyPr>
          <a:lstStyle/>
          <a:p>
            <a:r>
              <a:rPr lang="en-US" dirty="0"/>
              <a:t>Once acknowledgment for a packet in the queue is received from all </a:t>
            </a:r>
            <a:r>
              <a:rPr lang="en-US" dirty="0" err="1"/>
              <a:t>DataNodes</a:t>
            </a:r>
            <a:r>
              <a:rPr lang="en-US" dirty="0"/>
              <a:t> in the pipeline, it is removed from the 'Ack Queue'. In the event of any </a:t>
            </a:r>
            <a:r>
              <a:rPr lang="en-US" dirty="0" err="1"/>
              <a:t>DataNode</a:t>
            </a:r>
            <a:r>
              <a:rPr lang="en-US" dirty="0"/>
              <a:t> failure, packets from this queue are used to reinitiate the operation.</a:t>
            </a:r>
          </a:p>
          <a:p>
            <a:r>
              <a:rPr lang="en-US" dirty="0"/>
              <a:t>After a client is done with the writing data, it calls a close() method for flushing remaining data packets to the pipeline followed by waiting for acknowledgment.</a:t>
            </a:r>
          </a:p>
          <a:p>
            <a:r>
              <a:rPr lang="en-US" dirty="0"/>
              <a:t>Once a final acknowledgment is received, NameNode is being informed that the file write operation is complete.</a:t>
            </a:r>
          </a:p>
          <a:p>
            <a:endParaRPr lang="en-US" dirty="0"/>
          </a:p>
        </p:txBody>
      </p:sp>
    </p:spTree>
    <p:extLst>
      <p:ext uri="{BB962C8B-B14F-4D97-AF65-F5344CB8AC3E}">
        <p14:creationId xmlns:p14="http://schemas.microsoft.com/office/powerpoint/2010/main" val="3600296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B12D434-5B72-4514-8DD3-D98B538539B8}"/>
              </a:ext>
            </a:extLst>
          </p:cNvPr>
          <p:cNvPicPr>
            <a:picLocks noChangeAspect="1"/>
          </p:cNvPicPr>
          <p:nvPr/>
        </p:nvPicPr>
        <p:blipFill rotWithShape="1">
          <a:blip r:embed="rId2">
            <a:alphaModFix amt="40000"/>
          </a:blip>
          <a:srcRect t="3981" b="6019"/>
          <a:stretch/>
        </p:blipFill>
        <p:spPr>
          <a:xfrm>
            <a:off x="20" y="10"/>
            <a:ext cx="12191979" cy="6857990"/>
          </a:xfrm>
          <a:prstGeom prst="rect">
            <a:avLst/>
          </a:prstGeom>
        </p:spPr>
      </p:pic>
      <p:sp>
        <p:nvSpPr>
          <p:cNvPr id="2" name="Title 1">
            <a:extLst>
              <a:ext uri="{FF2B5EF4-FFF2-40B4-BE49-F238E27FC236}">
                <a16:creationId xmlns:a16="http://schemas.microsoft.com/office/drawing/2014/main" id="{DCD3174E-9140-48F7-B4C5-96E03681D70C}"/>
              </a:ext>
            </a:extLst>
          </p:cNvPr>
          <p:cNvSpPr>
            <a:spLocks noGrp="1"/>
          </p:cNvSpPr>
          <p:nvPr>
            <p:ph type="title"/>
          </p:nvPr>
        </p:nvSpPr>
        <p:spPr>
          <a:xfrm>
            <a:off x="841249" y="941832"/>
            <a:ext cx="10506456" cy="2057400"/>
          </a:xfrm>
        </p:spPr>
        <p:txBody>
          <a:bodyPr anchor="b">
            <a:normAutofit/>
          </a:bodyPr>
          <a:lstStyle/>
          <a:p>
            <a:r>
              <a:rPr lang="en-US" sz="5000" b="1"/>
              <a:t>Introduction to Big Data</a:t>
            </a:r>
            <a:endParaRPr lang="en-US" sz="5000"/>
          </a:p>
        </p:txBody>
      </p:sp>
      <p:sp>
        <p:nvSpPr>
          <p:cNvPr id="11" name="Rectangle 1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4" name="Content Placeholder 3">
            <a:extLst>
              <a:ext uri="{FF2B5EF4-FFF2-40B4-BE49-F238E27FC236}">
                <a16:creationId xmlns:a16="http://schemas.microsoft.com/office/drawing/2014/main" id="{1880130A-5D35-4E75-8436-D1382724540C}"/>
              </a:ext>
            </a:extLst>
          </p:cNvPr>
          <p:cNvGraphicFramePr>
            <a:graphicFrameLocks noGrp="1"/>
          </p:cNvGraphicFramePr>
          <p:nvPr>
            <p:ph idx="1"/>
            <p:extLst>
              <p:ext uri="{D42A27DB-BD31-4B8C-83A1-F6EECF244321}">
                <p14:modId xmlns:p14="http://schemas.microsoft.com/office/powerpoint/2010/main" val="2930059776"/>
              </p:ext>
            </p:extLst>
          </p:nvPr>
        </p:nvGraphicFramePr>
        <p:xfrm>
          <a:off x="841248" y="3502152"/>
          <a:ext cx="10506456" cy="26700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81548896"/>
      </p:ext>
    </p:extLst>
  </p:cSld>
  <p:clrMapOvr>
    <a:overrideClrMapping bg1="dk1" tx1="lt1" bg2="dk2" tx2="lt2" accent1="accent1" accent2="accent2" accent3="accent3" accent4="accent4" accent5="accent5" accent6="accent6" hlink="hlink" folHlink="folHlink"/>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BC3F7-FDB6-40DC-9395-3FDBC95E4104}"/>
              </a:ext>
            </a:extLst>
          </p:cNvPr>
          <p:cNvSpPr>
            <a:spLocks noGrp="1"/>
          </p:cNvSpPr>
          <p:nvPr>
            <p:ph type="title"/>
          </p:nvPr>
        </p:nvSpPr>
        <p:spPr>
          <a:xfrm>
            <a:off x="838200" y="365125"/>
            <a:ext cx="10515600" cy="1325563"/>
          </a:xfrm>
        </p:spPr>
        <p:txBody>
          <a:bodyPr/>
          <a:lstStyle/>
          <a:p>
            <a:pPr algn="ctr"/>
            <a:r>
              <a:rPr lang="en-US" b="1" dirty="0"/>
              <a:t>HDFS Data Read Operation</a:t>
            </a:r>
          </a:p>
        </p:txBody>
      </p:sp>
      <p:sp>
        <p:nvSpPr>
          <p:cNvPr id="4" name="Rectangle: Rounded Corners 3">
            <a:extLst>
              <a:ext uri="{FF2B5EF4-FFF2-40B4-BE49-F238E27FC236}">
                <a16:creationId xmlns:a16="http://schemas.microsoft.com/office/drawing/2014/main" id="{A29B1BF9-C79E-400F-9EDF-9A4BD3706447}"/>
              </a:ext>
            </a:extLst>
          </p:cNvPr>
          <p:cNvSpPr/>
          <p:nvPr/>
        </p:nvSpPr>
        <p:spPr>
          <a:xfrm>
            <a:off x="828674" y="1690688"/>
            <a:ext cx="5229225" cy="20955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C92CA08C-7187-493D-8C85-DC7B86F6AA9B}"/>
              </a:ext>
            </a:extLst>
          </p:cNvPr>
          <p:cNvSpPr/>
          <p:nvPr/>
        </p:nvSpPr>
        <p:spPr>
          <a:xfrm>
            <a:off x="8482012" y="1695451"/>
            <a:ext cx="2581275" cy="9429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NameNode</a:t>
            </a:r>
          </a:p>
        </p:txBody>
      </p:sp>
      <p:sp>
        <p:nvSpPr>
          <p:cNvPr id="6" name="Rectangle: Rounded Corners 5">
            <a:extLst>
              <a:ext uri="{FF2B5EF4-FFF2-40B4-BE49-F238E27FC236}">
                <a16:creationId xmlns:a16="http://schemas.microsoft.com/office/drawing/2014/main" id="{DC885DEF-41FA-4F8D-B5E1-7680C68DECA1}"/>
              </a:ext>
            </a:extLst>
          </p:cNvPr>
          <p:cNvSpPr/>
          <p:nvPr/>
        </p:nvSpPr>
        <p:spPr>
          <a:xfrm>
            <a:off x="4629151" y="4781550"/>
            <a:ext cx="5791200" cy="155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4AF1492-D81F-421C-AAD3-7893BF7ABA6C}"/>
              </a:ext>
            </a:extLst>
          </p:cNvPr>
          <p:cNvSpPr txBox="1"/>
          <p:nvPr/>
        </p:nvSpPr>
        <p:spPr>
          <a:xfrm>
            <a:off x="2543175" y="3868222"/>
            <a:ext cx="2638425" cy="369332"/>
          </a:xfrm>
          <a:prstGeom prst="rect">
            <a:avLst/>
          </a:prstGeom>
          <a:noFill/>
        </p:spPr>
        <p:txBody>
          <a:bodyPr wrap="square" rtlCol="0">
            <a:spAutoFit/>
          </a:bodyPr>
          <a:lstStyle/>
          <a:p>
            <a:r>
              <a:rPr lang="en-US" dirty="0"/>
              <a:t>Client Node</a:t>
            </a:r>
          </a:p>
        </p:txBody>
      </p:sp>
      <p:sp>
        <p:nvSpPr>
          <p:cNvPr id="8" name="TextBox 7">
            <a:extLst>
              <a:ext uri="{FF2B5EF4-FFF2-40B4-BE49-F238E27FC236}">
                <a16:creationId xmlns:a16="http://schemas.microsoft.com/office/drawing/2014/main" id="{9185623E-2344-4854-BF98-623B3AE11F7D}"/>
              </a:ext>
            </a:extLst>
          </p:cNvPr>
          <p:cNvSpPr txBox="1"/>
          <p:nvPr/>
        </p:nvSpPr>
        <p:spPr>
          <a:xfrm>
            <a:off x="6373415" y="6420533"/>
            <a:ext cx="2694385" cy="646331"/>
          </a:xfrm>
          <a:prstGeom prst="rect">
            <a:avLst/>
          </a:prstGeom>
          <a:noFill/>
        </p:spPr>
        <p:txBody>
          <a:bodyPr wrap="square" rtlCol="0">
            <a:spAutoFit/>
          </a:bodyPr>
          <a:lstStyle/>
          <a:p>
            <a:r>
              <a:rPr lang="en-US" dirty="0"/>
              <a:t>Data nodes</a:t>
            </a:r>
          </a:p>
          <a:p>
            <a:endParaRPr lang="en-US" dirty="0"/>
          </a:p>
        </p:txBody>
      </p:sp>
      <p:sp>
        <p:nvSpPr>
          <p:cNvPr id="9" name="Oval 8">
            <a:extLst>
              <a:ext uri="{FF2B5EF4-FFF2-40B4-BE49-F238E27FC236}">
                <a16:creationId xmlns:a16="http://schemas.microsoft.com/office/drawing/2014/main" id="{0BB3B6FC-6BCE-448F-88F2-10A112239C12}"/>
              </a:ext>
            </a:extLst>
          </p:cNvPr>
          <p:cNvSpPr/>
          <p:nvPr/>
        </p:nvSpPr>
        <p:spPr>
          <a:xfrm>
            <a:off x="933450" y="2338388"/>
            <a:ext cx="1457325" cy="800100"/>
          </a:xfrm>
          <a:prstGeom prst="ellipse">
            <a:avLst/>
          </a:prstGeom>
          <a:gradFill flip="none"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path path="circle">
              <a:fillToRect l="50000" t="50000" r="50000" b="50000"/>
            </a:path>
            <a:tileRect/>
          </a:gra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HDFS Client</a:t>
            </a:r>
          </a:p>
        </p:txBody>
      </p:sp>
      <p:sp>
        <p:nvSpPr>
          <p:cNvPr id="10" name="Rectangle: Rounded Corners 9">
            <a:extLst>
              <a:ext uri="{FF2B5EF4-FFF2-40B4-BE49-F238E27FC236}">
                <a16:creationId xmlns:a16="http://schemas.microsoft.com/office/drawing/2014/main" id="{05ADDE7F-801B-46BB-ADBC-FF6CE02B78DA}"/>
              </a:ext>
            </a:extLst>
          </p:cNvPr>
          <p:cNvSpPr/>
          <p:nvPr/>
        </p:nvSpPr>
        <p:spPr>
          <a:xfrm>
            <a:off x="4000500" y="1924049"/>
            <a:ext cx="1809750" cy="623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Distributed File System</a:t>
            </a:r>
          </a:p>
        </p:txBody>
      </p:sp>
      <p:sp>
        <p:nvSpPr>
          <p:cNvPr id="11" name="Rectangle: Rounded Corners 10">
            <a:extLst>
              <a:ext uri="{FF2B5EF4-FFF2-40B4-BE49-F238E27FC236}">
                <a16:creationId xmlns:a16="http://schemas.microsoft.com/office/drawing/2014/main" id="{18838859-FE03-43FF-9708-54B44E377BD7}"/>
              </a:ext>
            </a:extLst>
          </p:cNvPr>
          <p:cNvSpPr/>
          <p:nvPr/>
        </p:nvSpPr>
        <p:spPr>
          <a:xfrm>
            <a:off x="4000500" y="2931319"/>
            <a:ext cx="1809750" cy="6238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FSData </a:t>
            </a:r>
            <a:r>
              <a:rPr lang="en-US" dirty="0" err="1"/>
              <a:t>InputStream</a:t>
            </a:r>
            <a:endParaRPr lang="en-US" dirty="0"/>
          </a:p>
        </p:txBody>
      </p:sp>
      <p:sp>
        <p:nvSpPr>
          <p:cNvPr id="12" name="Rectangle: Rounded Corners 11">
            <a:extLst>
              <a:ext uri="{FF2B5EF4-FFF2-40B4-BE49-F238E27FC236}">
                <a16:creationId xmlns:a16="http://schemas.microsoft.com/office/drawing/2014/main" id="{F741A39D-0B5A-4656-8D43-B4650EB818B2}"/>
              </a:ext>
            </a:extLst>
          </p:cNvPr>
          <p:cNvSpPr/>
          <p:nvPr/>
        </p:nvSpPr>
        <p:spPr>
          <a:xfrm>
            <a:off x="4943474" y="5048250"/>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sp>
        <p:nvSpPr>
          <p:cNvPr id="13" name="Rectangle: Rounded Corners 12">
            <a:extLst>
              <a:ext uri="{FF2B5EF4-FFF2-40B4-BE49-F238E27FC236}">
                <a16:creationId xmlns:a16="http://schemas.microsoft.com/office/drawing/2014/main" id="{6EDDBF4F-7461-4DD3-9923-6B1806BC69FA}"/>
              </a:ext>
            </a:extLst>
          </p:cNvPr>
          <p:cNvSpPr/>
          <p:nvPr/>
        </p:nvSpPr>
        <p:spPr>
          <a:xfrm>
            <a:off x="6835378" y="5048248"/>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sp>
        <p:nvSpPr>
          <p:cNvPr id="14" name="Rectangle: Rounded Corners 13">
            <a:extLst>
              <a:ext uri="{FF2B5EF4-FFF2-40B4-BE49-F238E27FC236}">
                <a16:creationId xmlns:a16="http://schemas.microsoft.com/office/drawing/2014/main" id="{4F331591-8961-4AC8-9B4E-B62DEF397778}"/>
              </a:ext>
            </a:extLst>
          </p:cNvPr>
          <p:cNvSpPr/>
          <p:nvPr/>
        </p:nvSpPr>
        <p:spPr>
          <a:xfrm>
            <a:off x="8727283" y="5048249"/>
            <a:ext cx="1343025" cy="98107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Data Node</a:t>
            </a:r>
          </a:p>
        </p:txBody>
      </p:sp>
      <p:cxnSp>
        <p:nvCxnSpPr>
          <p:cNvPr id="16" name="Straight Arrow Connector 15">
            <a:extLst>
              <a:ext uri="{FF2B5EF4-FFF2-40B4-BE49-F238E27FC236}">
                <a16:creationId xmlns:a16="http://schemas.microsoft.com/office/drawing/2014/main" id="{40E22403-0085-4B18-BBD6-B38A89ACB523}"/>
              </a:ext>
            </a:extLst>
          </p:cNvPr>
          <p:cNvCxnSpPr>
            <a:cxnSpLocks/>
            <a:stCxn id="9" idx="6"/>
          </p:cNvCxnSpPr>
          <p:nvPr/>
        </p:nvCxnSpPr>
        <p:spPr>
          <a:xfrm flipV="1">
            <a:off x="2390775" y="2162175"/>
            <a:ext cx="1609725" cy="576263"/>
          </a:xfrm>
          <a:prstGeom prst="straightConnector1">
            <a:avLst/>
          </a:prstGeom>
          <a:ln>
            <a:solidFill>
              <a:schemeClr val="bg1"/>
            </a:solidFill>
            <a:tailEnd type="triangle"/>
          </a:ln>
        </p:spPr>
        <p:style>
          <a:lnRef idx="1">
            <a:schemeClr val="accent5"/>
          </a:lnRef>
          <a:fillRef idx="0">
            <a:schemeClr val="accent5"/>
          </a:fillRef>
          <a:effectRef idx="0">
            <a:schemeClr val="accent5"/>
          </a:effectRef>
          <a:fontRef idx="minor">
            <a:schemeClr val="tx1"/>
          </a:fontRef>
        </p:style>
      </p:cxnSp>
      <p:cxnSp>
        <p:nvCxnSpPr>
          <p:cNvPr id="19" name="Straight Arrow Connector 18">
            <a:extLst>
              <a:ext uri="{FF2B5EF4-FFF2-40B4-BE49-F238E27FC236}">
                <a16:creationId xmlns:a16="http://schemas.microsoft.com/office/drawing/2014/main" id="{FC673A3C-E015-477A-BD4E-5D935030E6B8}"/>
              </a:ext>
            </a:extLst>
          </p:cNvPr>
          <p:cNvCxnSpPr>
            <a:cxnSpLocks/>
            <a:endCxn id="5" idx="1"/>
          </p:cNvCxnSpPr>
          <p:nvPr/>
        </p:nvCxnSpPr>
        <p:spPr>
          <a:xfrm flipV="1">
            <a:off x="5815012" y="2166939"/>
            <a:ext cx="2667000" cy="452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4F51BFBC-D587-4CF0-B3AA-FA13E61F3BD3}"/>
              </a:ext>
            </a:extLst>
          </p:cNvPr>
          <p:cNvCxnSpPr>
            <a:cxnSpLocks/>
          </p:cNvCxnSpPr>
          <p:nvPr/>
        </p:nvCxnSpPr>
        <p:spPr>
          <a:xfrm>
            <a:off x="2390775" y="2738438"/>
            <a:ext cx="1609725" cy="41217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25281A5B-7260-4E04-9B09-CBF15E85598D}"/>
              </a:ext>
            </a:extLst>
          </p:cNvPr>
          <p:cNvCxnSpPr/>
          <p:nvPr/>
        </p:nvCxnSpPr>
        <p:spPr>
          <a:xfrm>
            <a:off x="5248275" y="3555206"/>
            <a:ext cx="0" cy="14930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5352F37A-A713-449B-832B-EEBBDF03DEB5}"/>
              </a:ext>
            </a:extLst>
          </p:cNvPr>
          <p:cNvCxnSpPr>
            <a:cxnSpLocks/>
          </p:cNvCxnSpPr>
          <p:nvPr/>
        </p:nvCxnSpPr>
        <p:spPr>
          <a:xfrm>
            <a:off x="5614986" y="3569255"/>
            <a:ext cx="3174203" cy="1511457"/>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1DFFADFC-2787-4C88-831F-72FA41DECC33}"/>
              </a:ext>
            </a:extLst>
          </p:cNvPr>
          <p:cNvSpPr txBox="1"/>
          <p:nvPr/>
        </p:nvSpPr>
        <p:spPr>
          <a:xfrm rot="20421269">
            <a:off x="2710937" y="2009984"/>
            <a:ext cx="1552575" cy="369332"/>
          </a:xfrm>
          <a:prstGeom prst="rect">
            <a:avLst/>
          </a:prstGeom>
          <a:noFill/>
        </p:spPr>
        <p:txBody>
          <a:bodyPr wrap="square" rtlCol="0">
            <a:spAutoFit/>
          </a:bodyPr>
          <a:lstStyle/>
          <a:p>
            <a:r>
              <a:rPr lang="en-US" dirty="0">
                <a:solidFill>
                  <a:schemeClr val="bg1"/>
                </a:solidFill>
              </a:rPr>
              <a:t>1. Open</a:t>
            </a:r>
          </a:p>
        </p:txBody>
      </p:sp>
      <p:sp>
        <p:nvSpPr>
          <p:cNvPr id="49" name="TextBox 48">
            <a:extLst>
              <a:ext uri="{FF2B5EF4-FFF2-40B4-BE49-F238E27FC236}">
                <a16:creationId xmlns:a16="http://schemas.microsoft.com/office/drawing/2014/main" id="{580A6E63-7B6A-4D13-9376-6C53FEB29C83}"/>
              </a:ext>
            </a:extLst>
          </p:cNvPr>
          <p:cNvSpPr txBox="1"/>
          <p:nvPr/>
        </p:nvSpPr>
        <p:spPr>
          <a:xfrm>
            <a:off x="6133210" y="1886337"/>
            <a:ext cx="2275169" cy="369332"/>
          </a:xfrm>
          <a:prstGeom prst="rect">
            <a:avLst/>
          </a:prstGeom>
          <a:noFill/>
        </p:spPr>
        <p:txBody>
          <a:bodyPr wrap="square" rtlCol="0">
            <a:spAutoFit/>
          </a:bodyPr>
          <a:lstStyle/>
          <a:p>
            <a:r>
              <a:rPr lang="en-US" dirty="0"/>
              <a:t>2. Get block locations</a:t>
            </a:r>
          </a:p>
        </p:txBody>
      </p:sp>
      <p:sp>
        <p:nvSpPr>
          <p:cNvPr id="50" name="TextBox 49">
            <a:extLst>
              <a:ext uri="{FF2B5EF4-FFF2-40B4-BE49-F238E27FC236}">
                <a16:creationId xmlns:a16="http://schemas.microsoft.com/office/drawing/2014/main" id="{3849FA0D-B580-4D32-8DD8-629B6FE5CB57}"/>
              </a:ext>
            </a:extLst>
          </p:cNvPr>
          <p:cNvSpPr txBox="1"/>
          <p:nvPr/>
        </p:nvSpPr>
        <p:spPr>
          <a:xfrm rot="1185147">
            <a:off x="2643372" y="3173988"/>
            <a:ext cx="1743075" cy="369332"/>
          </a:xfrm>
          <a:prstGeom prst="rect">
            <a:avLst/>
          </a:prstGeom>
          <a:noFill/>
        </p:spPr>
        <p:txBody>
          <a:bodyPr wrap="square" rtlCol="0">
            <a:spAutoFit/>
          </a:bodyPr>
          <a:lstStyle/>
          <a:p>
            <a:r>
              <a:rPr lang="en-US" dirty="0">
                <a:solidFill>
                  <a:schemeClr val="bg1"/>
                </a:solidFill>
              </a:rPr>
              <a:t>6. Close</a:t>
            </a:r>
          </a:p>
        </p:txBody>
      </p:sp>
      <p:sp>
        <p:nvSpPr>
          <p:cNvPr id="51" name="TextBox 50">
            <a:extLst>
              <a:ext uri="{FF2B5EF4-FFF2-40B4-BE49-F238E27FC236}">
                <a16:creationId xmlns:a16="http://schemas.microsoft.com/office/drawing/2014/main" id="{5305B802-335C-4519-9A8E-4E7DCDD4E325}"/>
              </a:ext>
            </a:extLst>
          </p:cNvPr>
          <p:cNvSpPr txBox="1"/>
          <p:nvPr/>
        </p:nvSpPr>
        <p:spPr>
          <a:xfrm>
            <a:off x="4367215" y="4379602"/>
            <a:ext cx="1728785" cy="369332"/>
          </a:xfrm>
          <a:prstGeom prst="rect">
            <a:avLst/>
          </a:prstGeom>
          <a:noFill/>
        </p:spPr>
        <p:txBody>
          <a:bodyPr wrap="square" rtlCol="0">
            <a:spAutoFit/>
          </a:bodyPr>
          <a:lstStyle/>
          <a:p>
            <a:r>
              <a:rPr lang="en-US" dirty="0"/>
              <a:t>4. Read</a:t>
            </a:r>
          </a:p>
        </p:txBody>
      </p:sp>
      <p:sp>
        <p:nvSpPr>
          <p:cNvPr id="58" name="TextBox 57">
            <a:extLst>
              <a:ext uri="{FF2B5EF4-FFF2-40B4-BE49-F238E27FC236}">
                <a16:creationId xmlns:a16="http://schemas.microsoft.com/office/drawing/2014/main" id="{DB0ADA14-961F-4A15-88B7-BAB6A86F7AF7}"/>
              </a:ext>
            </a:extLst>
          </p:cNvPr>
          <p:cNvSpPr txBox="1"/>
          <p:nvPr/>
        </p:nvSpPr>
        <p:spPr>
          <a:xfrm rot="1507477">
            <a:off x="6763091" y="4241360"/>
            <a:ext cx="2214555" cy="369332"/>
          </a:xfrm>
          <a:prstGeom prst="rect">
            <a:avLst/>
          </a:prstGeom>
          <a:noFill/>
        </p:spPr>
        <p:txBody>
          <a:bodyPr wrap="square" rtlCol="0">
            <a:spAutoFit/>
          </a:bodyPr>
          <a:lstStyle/>
          <a:p>
            <a:r>
              <a:rPr lang="en-US" dirty="0"/>
              <a:t>5. Read</a:t>
            </a:r>
          </a:p>
        </p:txBody>
      </p:sp>
      <p:cxnSp>
        <p:nvCxnSpPr>
          <p:cNvPr id="60" name="Straight Arrow Connector 59">
            <a:extLst>
              <a:ext uri="{FF2B5EF4-FFF2-40B4-BE49-F238E27FC236}">
                <a16:creationId xmlns:a16="http://schemas.microsoft.com/office/drawing/2014/main" id="{5FF8431E-5FB7-488E-928C-308E0CC5E316}"/>
              </a:ext>
            </a:extLst>
          </p:cNvPr>
          <p:cNvCxnSpPr>
            <a:cxnSpLocks/>
          </p:cNvCxnSpPr>
          <p:nvPr/>
        </p:nvCxnSpPr>
        <p:spPr>
          <a:xfrm>
            <a:off x="2390775" y="2756766"/>
            <a:ext cx="1609725" cy="672234"/>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F6CE47DF-BA2E-46D2-85F0-556C7D0D0C1E}"/>
              </a:ext>
            </a:extLst>
          </p:cNvPr>
          <p:cNvSpPr txBox="1"/>
          <p:nvPr/>
        </p:nvSpPr>
        <p:spPr>
          <a:xfrm rot="895124">
            <a:off x="2822311" y="2737447"/>
            <a:ext cx="1743075" cy="369332"/>
          </a:xfrm>
          <a:prstGeom prst="rect">
            <a:avLst/>
          </a:prstGeom>
          <a:noFill/>
        </p:spPr>
        <p:txBody>
          <a:bodyPr wrap="square" rtlCol="0">
            <a:spAutoFit/>
          </a:bodyPr>
          <a:lstStyle/>
          <a:p>
            <a:r>
              <a:rPr lang="en-US" dirty="0">
                <a:solidFill>
                  <a:schemeClr val="bg1"/>
                </a:solidFill>
              </a:rPr>
              <a:t>3. Read</a:t>
            </a:r>
          </a:p>
        </p:txBody>
      </p:sp>
    </p:spTree>
    <p:extLst>
      <p:ext uri="{BB962C8B-B14F-4D97-AF65-F5344CB8AC3E}">
        <p14:creationId xmlns:p14="http://schemas.microsoft.com/office/powerpoint/2010/main" val="369230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ppt_x"/>
                                          </p:val>
                                        </p:tav>
                                        <p:tav tm="100000">
                                          <p:val>
                                            <p:strVal val="#ppt_x"/>
                                          </p:val>
                                        </p:tav>
                                      </p:tavLst>
                                    </p:anim>
                                    <p:anim calcmode="lin" valueType="num">
                                      <p:cBhvr additive="base">
                                        <p:cTn id="16"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fill="hold"/>
                                        <p:tgtEl>
                                          <p:spTgt spid="6"/>
                                        </p:tgtEl>
                                        <p:attrNameLst>
                                          <p:attrName>ppt_x</p:attrName>
                                        </p:attrNameLst>
                                      </p:cBhvr>
                                      <p:tavLst>
                                        <p:tav tm="0">
                                          <p:val>
                                            <p:strVal val="#ppt_x"/>
                                          </p:val>
                                        </p:tav>
                                        <p:tav tm="100000">
                                          <p:val>
                                            <p:strVal val="#ppt_x"/>
                                          </p:val>
                                        </p:tav>
                                      </p:tavLst>
                                    </p:anim>
                                    <p:anim calcmode="lin" valueType="num">
                                      <p:cBhvr additive="base">
                                        <p:cTn id="22" dur="500" fill="hold"/>
                                        <p:tgtEl>
                                          <p:spTgt spid="6"/>
                                        </p:tgtEl>
                                        <p:attrNameLst>
                                          <p:attrName>ppt_y</p:attrName>
                                        </p:attrNameLst>
                                      </p:cBhvr>
                                      <p:tavLst>
                                        <p:tav tm="0">
                                          <p:val>
                                            <p:strVal val="1+#ppt_h/2"/>
                                          </p:val>
                                        </p:tav>
                                        <p:tav tm="100000">
                                          <p:val>
                                            <p:strVal val="#ppt_y"/>
                                          </p:val>
                                        </p:tav>
                                      </p:tavLst>
                                    </p:anim>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childTnLst>
                          </p:cTn>
                        </p:par>
                      </p:childTnLst>
                    </p:cTn>
                  </p:par>
                  <p:par>
                    <p:cTn id="42" fill="hold">
                      <p:stCondLst>
                        <p:cond delay="indefinite"/>
                      </p:stCondLst>
                      <p:childTnLst>
                        <p:par>
                          <p:cTn id="43" fill="hold">
                            <p:stCondLst>
                              <p:cond delay="0"/>
                            </p:stCondLst>
                            <p:childTnLst>
                              <p:par>
                                <p:cTn id="44" presetID="16" presetClass="entr" presetSubtype="21" fill="hold" grpId="0" nodeType="click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barn(inVertical)">
                                      <p:cBhvr>
                                        <p:cTn id="46" dur="500"/>
                                        <p:tgtEl>
                                          <p:spTgt spid="1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childTnLst>
                                </p:cTn>
                              </p:par>
                            </p:childTnLst>
                          </p:cTn>
                        </p:par>
                      </p:childTnLst>
                    </p:cTn>
                  </p:par>
                  <p:par>
                    <p:cTn id="52" fill="hold">
                      <p:stCondLst>
                        <p:cond delay="indefinite"/>
                      </p:stCondLst>
                      <p:childTnLst>
                        <p:par>
                          <p:cTn id="53" fill="hold">
                            <p:stCondLst>
                              <p:cond delay="0"/>
                            </p:stCondLst>
                            <p:childTnLst>
                              <p:par>
                                <p:cTn id="54" presetID="41" presetClass="entr" presetSubtype="0" fill="hold" grpId="0" nodeType="clickEffect">
                                  <p:stCondLst>
                                    <p:cond delay="0"/>
                                  </p:stCondLst>
                                  <p:iterate type="lt">
                                    <p:tmPct val="10000"/>
                                  </p:iterate>
                                  <p:childTnLst>
                                    <p:set>
                                      <p:cBhvr>
                                        <p:cTn id="55" dur="1" fill="hold">
                                          <p:stCondLst>
                                            <p:cond delay="0"/>
                                          </p:stCondLst>
                                        </p:cTn>
                                        <p:tgtEl>
                                          <p:spTgt spid="48"/>
                                        </p:tgtEl>
                                        <p:attrNameLst>
                                          <p:attrName>style.visibility</p:attrName>
                                        </p:attrNameLst>
                                      </p:cBhvr>
                                      <p:to>
                                        <p:strVal val="visible"/>
                                      </p:to>
                                    </p:set>
                                    <p:anim calcmode="lin" valueType="num">
                                      <p:cBhvr>
                                        <p:cTn id="56" dur="500" fill="hold"/>
                                        <p:tgtEl>
                                          <p:spTgt spid="48"/>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48"/>
                                        </p:tgtEl>
                                        <p:attrNameLst>
                                          <p:attrName>ppt_y</p:attrName>
                                        </p:attrNameLst>
                                      </p:cBhvr>
                                      <p:tavLst>
                                        <p:tav tm="0">
                                          <p:val>
                                            <p:strVal val="#ppt_y"/>
                                          </p:val>
                                        </p:tav>
                                        <p:tav tm="100000">
                                          <p:val>
                                            <p:strVal val="#ppt_y"/>
                                          </p:val>
                                        </p:tav>
                                      </p:tavLst>
                                    </p:anim>
                                    <p:anim calcmode="lin" valueType="num">
                                      <p:cBhvr>
                                        <p:cTn id="58" dur="500" fill="hold"/>
                                        <p:tgtEl>
                                          <p:spTgt spid="48"/>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48"/>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4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500"/>
                                        <p:tgtEl>
                                          <p:spTgt spid="19"/>
                                        </p:tgtEl>
                                      </p:cBhvr>
                                    </p:animEffect>
                                  </p:childTnLst>
                                </p:cTn>
                              </p:par>
                            </p:childTnLst>
                          </p:cTn>
                        </p:par>
                      </p:childTnLst>
                    </p:cTn>
                  </p:par>
                  <p:par>
                    <p:cTn id="66" fill="hold">
                      <p:stCondLst>
                        <p:cond delay="indefinite"/>
                      </p:stCondLst>
                      <p:childTnLst>
                        <p:par>
                          <p:cTn id="67" fill="hold">
                            <p:stCondLst>
                              <p:cond delay="0"/>
                            </p:stCondLst>
                            <p:childTnLst>
                              <p:par>
                                <p:cTn id="68" presetID="41" presetClass="entr" presetSubtype="0" fill="hold" grpId="0" nodeType="clickEffect">
                                  <p:stCondLst>
                                    <p:cond delay="0"/>
                                  </p:stCondLst>
                                  <p:iterate type="lt">
                                    <p:tmPct val="10000"/>
                                  </p:iterate>
                                  <p:childTnLst>
                                    <p:set>
                                      <p:cBhvr>
                                        <p:cTn id="69" dur="1" fill="hold">
                                          <p:stCondLst>
                                            <p:cond delay="0"/>
                                          </p:stCondLst>
                                        </p:cTn>
                                        <p:tgtEl>
                                          <p:spTgt spid="49"/>
                                        </p:tgtEl>
                                        <p:attrNameLst>
                                          <p:attrName>style.visibility</p:attrName>
                                        </p:attrNameLst>
                                      </p:cBhvr>
                                      <p:to>
                                        <p:strVal val="visible"/>
                                      </p:to>
                                    </p:set>
                                    <p:anim calcmode="lin" valueType="num">
                                      <p:cBhvr>
                                        <p:cTn id="70"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71" dur="500" fill="hold"/>
                                        <p:tgtEl>
                                          <p:spTgt spid="49"/>
                                        </p:tgtEl>
                                        <p:attrNameLst>
                                          <p:attrName>ppt_y</p:attrName>
                                        </p:attrNameLst>
                                      </p:cBhvr>
                                      <p:tavLst>
                                        <p:tav tm="0">
                                          <p:val>
                                            <p:strVal val="#ppt_y"/>
                                          </p:val>
                                        </p:tav>
                                        <p:tav tm="100000">
                                          <p:val>
                                            <p:strVal val="#ppt_y"/>
                                          </p:val>
                                        </p:tav>
                                      </p:tavLst>
                                    </p:anim>
                                    <p:anim calcmode="lin" valueType="num">
                                      <p:cBhvr>
                                        <p:cTn id="72"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73" dur="500" fill="hold"/>
                                        <p:tgtEl>
                                          <p:spTgt spid="49"/>
                                        </p:tgtEl>
                                        <p:attrNameLst>
                                          <p:attrName>ppt_w</p:attrName>
                                        </p:attrNameLst>
                                      </p:cBhvr>
                                      <p:tavLst>
                                        <p:tav tm="0">
                                          <p:val>
                                            <p:strVal val="#ppt_w/10"/>
                                          </p:val>
                                        </p:tav>
                                        <p:tav tm="50000">
                                          <p:val>
                                            <p:strVal val="#ppt_w+.01"/>
                                          </p:val>
                                        </p:tav>
                                        <p:tav tm="100000">
                                          <p:val>
                                            <p:strVal val="#ppt_w"/>
                                          </p:val>
                                        </p:tav>
                                      </p:tavLst>
                                    </p:anim>
                                    <p:animEffect transition="in" filter="fade">
                                      <p:cBhvr>
                                        <p:cTn id="74" dur="500" tmFilter="0,0; .5, 1; 1, 1"/>
                                        <p:tgtEl>
                                          <p:spTgt spid="49"/>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500"/>
                                        <p:tgtEl>
                                          <p:spTgt spid="11"/>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23"/>
                                        </p:tgtEl>
                                        <p:attrNameLst>
                                          <p:attrName>style.visibility</p:attrName>
                                        </p:attrNameLst>
                                      </p:cBhvr>
                                      <p:to>
                                        <p:strVal val="visible"/>
                                      </p:to>
                                    </p:set>
                                    <p:animEffect transition="in" filter="fade">
                                      <p:cBhvr>
                                        <p:cTn id="84" dur="500"/>
                                        <p:tgtEl>
                                          <p:spTgt spid="23"/>
                                        </p:tgtEl>
                                      </p:cBhvr>
                                    </p:animEffect>
                                  </p:childTnLst>
                                </p:cTn>
                              </p:par>
                            </p:childTnLst>
                          </p:cTn>
                        </p:par>
                      </p:childTnLst>
                    </p:cTn>
                  </p:par>
                  <p:par>
                    <p:cTn id="85" fill="hold">
                      <p:stCondLst>
                        <p:cond delay="indefinite"/>
                      </p:stCondLst>
                      <p:childTnLst>
                        <p:par>
                          <p:cTn id="86" fill="hold">
                            <p:stCondLst>
                              <p:cond delay="0"/>
                            </p:stCondLst>
                            <p:childTnLst>
                              <p:par>
                                <p:cTn id="87" presetID="41" presetClass="entr" presetSubtype="0" fill="hold" grpId="0" nodeType="clickEffect">
                                  <p:stCondLst>
                                    <p:cond delay="0"/>
                                  </p:stCondLst>
                                  <p:iterate type="lt">
                                    <p:tmPct val="10000"/>
                                  </p:iterate>
                                  <p:childTnLst>
                                    <p:set>
                                      <p:cBhvr>
                                        <p:cTn id="88" dur="1" fill="hold">
                                          <p:stCondLst>
                                            <p:cond delay="0"/>
                                          </p:stCondLst>
                                        </p:cTn>
                                        <p:tgtEl>
                                          <p:spTgt spid="63"/>
                                        </p:tgtEl>
                                        <p:attrNameLst>
                                          <p:attrName>style.visibility</p:attrName>
                                        </p:attrNameLst>
                                      </p:cBhvr>
                                      <p:to>
                                        <p:strVal val="visible"/>
                                      </p:to>
                                    </p:set>
                                    <p:anim calcmode="lin" valueType="num">
                                      <p:cBhvr>
                                        <p:cTn id="89" dur="5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90" dur="500" fill="hold"/>
                                        <p:tgtEl>
                                          <p:spTgt spid="63"/>
                                        </p:tgtEl>
                                        <p:attrNameLst>
                                          <p:attrName>ppt_y</p:attrName>
                                        </p:attrNameLst>
                                      </p:cBhvr>
                                      <p:tavLst>
                                        <p:tav tm="0">
                                          <p:val>
                                            <p:strVal val="#ppt_y"/>
                                          </p:val>
                                        </p:tav>
                                        <p:tav tm="100000">
                                          <p:val>
                                            <p:strVal val="#ppt_y"/>
                                          </p:val>
                                        </p:tav>
                                      </p:tavLst>
                                    </p:anim>
                                    <p:anim calcmode="lin" valueType="num">
                                      <p:cBhvr>
                                        <p:cTn id="91" dur="5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92" dur="5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93" dur="500" tmFilter="0,0; .5, 1; 1, 1"/>
                                        <p:tgtEl>
                                          <p:spTgt spid="63"/>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ntr" presetSubtype="0" fill="hold" nodeType="clickEffect">
                                  <p:stCondLst>
                                    <p:cond delay="0"/>
                                  </p:stCondLst>
                                  <p:childTnLst>
                                    <p:set>
                                      <p:cBhvr>
                                        <p:cTn id="97" dur="1" fill="hold">
                                          <p:stCondLst>
                                            <p:cond delay="0"/>
                                          </p:stCondLst>
                                        </p:cTn>
                                        <p:tgtEl>
                                          <p:spTgt spid="31"/>
                                        </p:tgtEl>
                                        <p:attrNameLst>
                                          <p:attrName>style.visibility</p:attrName>
                                        </p:attrNameLst>
                                      </p:cBhvr>
                                      <p:to>
                                        <p:strVal val="visible"/>
                                      </p:to>
                                    </p:set>
                                    <p:animEffect transition="in" filter="fade">
                                      <p:cBhvr>
                                        <p:cTn id="98" dur="500"/>
                                        <p:tgtEl>
                                          <p:spTgt spid="31"/>
                                        </p:tgtEl>
                                      </p:cBhvr>
                                    </p:animEffect>
                                  </p:childTnLst>
                                </p:cTn>
                              </p:par>
                              <p:par>
                                <p:cTn id="99" presetID="41" presetClass="entr" presetSubtype="0" fill="hold" grpId="0" nodeType="withEffect">
                                  <p:stCondLst>
                                    <p:cond delay="0"/>
                                  </p:stCondLst>
                                  <p:iterate type="lt">
                                    <p:tmPct val="10000"/>
                                  </p:iterate>
                                  <p:childTnLst>
                                    <p:set>
                                      <p:cBhvr>
                                        <p:cTn id="100" dur="1" fill="hold">
                                          <p:stCondLst>
                                            <p:cond delay="0"/>
                                          </p:stCondLst>
                                        </p:cTn>
                                        <p:tgtEl>
                                          <p:spTgt spid="51"/>
                                        </p:tgtEl>
                                        <p:attrNameLst>
                                          <p:attrName>style.visibility</p:attrName>
                                        </p:attrNameLst>
                                      </p:cBhvr>
                                      <p:to>
                                        <p:strVal val="visible"/>
                                      </p:to>
                                    </p:set>
                                    <p:anim calcmode="lin" valueType="num">
                                      <p:cBhvr>
                                        <p:cTn id="101" dur="500" fill="hold"/>
                                        <p:tgtEl>
                                          <p:spTgt spid="51"/>
                                        </p:tgtEl>
                                        <p:attrNameLst>
                                          <p:attrName>ppt_x</p:attrName>
                                        </p:attrNameLst>
                                      </p:cBhvr>
                                      <p:tavLst>
                                        <p:tav tm="0">
                                          <p:val>
                                            <p:strVal val="#ppt_x"/>
                                          </p:val>
                                        </p:tav>
                                        <p:tav tm="50000">
                                          <p:val>
                                            <p:strVal val="#ppt_x+.1"/>
                                          </p:val>
                                        </p:tav>
                                        <p:tav tm="100000">
                                          <p:val>
                                            <p:strVal val="#ppt_x"/>
                                          </p:val>
                                        </p:tav>
                                      </p:tavLst>
                                    </p:anim>
                                    <p:anim calcmode="lin" valueType="num">
                                      <p:cBhvr>
                                        <p:cTn id="102" dur="500" fill="hold"/>
                                        <p:tgtEl>
                                          <p:spTgt spid="51"/>
                                        </p:tgtEl>
                                        <p:attrNameLst>
                                          <p:attrName>ppt_y</p:attrName>
                                        </p:attrNameLst>
                                      </p:cBhvr>
                                      <p:tavLst>
                                        <p:tav tm="0">
                                          <p:val>
                                            <p:strVal val="#ppt_y"/>
                                          </p:val>
                                        </p:tav>
                                        <p:tav tm="100000">
                                          <p:val>
                                            <p:strVal val="#ppt_y"/>
                                          </p:val>
                                        </p:tav>
                                      </p:tavLst>
                                    </p:anim>
                                    <p:anim calcmode="lin" valueType="num">
                                      <p:cBhvr>
                                        <p:cTn id="103" dur="500" fill="hold"/>
                                        <p:tgtEl>
                                          <p:spTgt spid="51"/>
                                        </p:tgtEl>
                                        <p:attrNameLst>
                                          <p:attrName>ppt_h</p:attrName>
                                        </p:attrNameLst>
                                      </p:cBhvr>
                                      <p:tavLst>
                                        <p:tav tm="0">
                                          <p:val>
                                            <p:strVal val="#ppt_h/10"/>
                                          </p:val>
                                        </p:tav>
                                        <p:tav tm="50000">
                                          <p:val>
                                            <p:strVal val="#ppt_h+.01"/>
                                          </p:val>
                                        </p:tav>
                                        <p:tav tm="100000">
                                          <p:val>
                                            <p:strVal val="#ppt_h"/>
                                          </p:val>
                                        </p:tav>
                                      </p:tavLst>
                                    </p:anim>
                                    <p:anim calcmode="lin" valueType="num">
                                      <p:cBhvr>
                                        <p:cTn id="104" dur="500" fill="hold"/>
                                        <p:tgtEl>
                                          <p:spTgt spid="51"/>
                                        </p:tgtEl>
                                        <p:attrNameLst>
                                          <p:attrName>ppt_w</p:attrName>
                                        </p:attrNameLst>
                                      </p:cBhvr>
                                      <p:tavLst>
                                        <p:tav tm="0">
                                          <p:val>
                                            <p:strVal val="#ppt_w/10"/>
                                          </p:val>
                                        </p:tav>
                                        <p:tav tm="50000">
                                          <p:val>
                                            <p:strVal val="#ppt_w+.01"/>
                                          </p:val>
                                        </p:tav>
                                        <p:tav tm="100000">
                                          <p:val>
                                            <p:strVal val="#ppt_w"/>
                                          </p:val>
                                        </p:tav>
                                      </p:tavLst>
                                    </p:anim>
                                    <p:animEffect transition="in" filter="fade">
                                      <p:cBhvr>
                                        <p:cTn id="105" dur="500" tmFilter="0,0; .5, 1; 1, 1"/>
                                        <p:tgtEl>
                                          <p:spTgt spid="51"/>
                                        </p:tgtEl>
                                      </p:cBhvr>
                                    </p:animEffect>
                                  </p:childTnLst>
                                </p:cTn>
                              </p:par>
                              <p:par>
                                <p:cTn id="106" presetID="10" presetClass="entr" presetSubtype="0" fill="hold" nodeType="withEffect">
                                  <p:stCondLst>
                                    <p:cond delay="0"/>
                                  </p:stCondLst>
                                  <p:childTnLst>
                                    <p:set>
                                      <p:cBhvr>
                                        <p:cTn id="107" dur="1" fill="hold">
                                          <p:stCondLst>
                                            <p:cond delay="0"/>
                                          </p:stCondLst>
                                        </p:cTn>
                                        <p:tgtEl>
                                          <p:spTgt spid="44"/>
                                        </p:tgtEl>
                                        <p:attrNameLst>
                                          <p:attrName>style.visibility</p:attrName>
                                        </p:attrNameLst>
                                      </p:cBhvr>
                                      <p:to>
                                        <p:strVal val="visible"/>
                                      </p:to>
                                    </p:set>
                                    <p:animEffect transition="in" filter="fade">
                                      <p:cBhvr>
                                        <p:cTn id="108" dur="500"/>
                                        <p:tgtEl>
                                          <p:spTgt spid="44"/>
                                        </p:tgtEl>
                                      </p:cBhvr>
                                    </p:animEffect>
                                  </p:childTnLst>
                                </p:cTn>
                              </p:par>
                              <p:par>
                                <p:cTn id="109" presetID="41" presetClass="entr" presetSubtype="0" fill="hold" grpId="0" nodeType="withEffect">
                                  <p:stCondLst>
                                    <p:cond delay="0"/>
                                  </p:stCondLst>
                                  <p:iterate type="lt">
                                    <p:tmPct val="10000"/>
                                  </p:iterate>
                                  <p:childTnLst>
                                    <p:set>
                                      <p:cBhvr>
                                        <p:cTn id="110" dur="1" fill="hold">
                                          <p:stCondLst>
                                            <p:cond delay="0"/>
                                          </p:stCondLst>
                                        </p:cTn>
                                        <p:tgtEl>
                                          <p:spTgt spid="58"/>
                                        </p:tgtEl>
                                        <p:attrNameLst>
                                          <p:attrName>style.visibility</p:attrName>
                                        </p:attrNameLst>
                                      </p:cBhvr>
                                      <p:to>
                                        <p:strVal val="visible"/>
                                      </p:to>
                                    </p:set>
                                    <p:anim calcmode="lin" valueType="num">
                                      <p:cBhvr>
                                        <p:cTn id="111"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12" dur="500" fill="hold"/>
                                        <p:tgtEl>
                                          <p:spTgt spid="58"/>
                                        </p:tgtEl>
                                        <p:attrNameLst>
                                          <p:attrName>ppt_y</p:attrName>
                                        </p:attrNameLst>
                                      </p:cBhvr>
                                      <p:tavLst>
                                        <p:tav tm="0">
                                          <p:val>
                                            <p:strVal val="#ppt_y"/>
                                          </p:val>
                                        </p:tav>
                                        <p:tav tm="100000">
                                          <p:val>
                                            <p:strVal val="#ppt_y"/>
                                          </p:val>
                                        </p:tav>
                                      </p:tavLst>
                                    </p:anim>
                                    <p:anim calcmode="lin" valueType="num">
                                      <p:cBhvr>
                                        <p:cTn id="113"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14"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15" dur="500" tmFilter="0,0; .5, 1; 1, 1"/>
                                        <p:tgtEl>
                                          <p:spTgt spid="58"/>
                                        </p:tgtEl>
                                      </p:cBhvr>
                                    </p:animEffect>
                                  </p:childTnLst>
                                </p:cTn>
                              </p:par>
                            </p:childTnLst>
                          </p:cTn>
                        </p:par>
                      </p:childTnLst>
                    </p:cTn>
                  </p:par>
                  <p:par>
                    <p:cTn id="116" fill="hold">
                      <p:stCondLst>
                        <p:cond delay="indefinite"/>
                      </p:stCondLst>
                      <p:childTnLst>
                        <p:par>
                          <p:cTn id="117" fill="hold">
                            <p:stCondLst>
                              <p:cond delay="0"/>
                            </p:stCondLst>
                            <p:childTnLst>
                              <p:par>
                                <p:cTn id="118" presetID="10" presetClass="entr" presetSubtype="0" fill="hold" nodeType="clickEffect">
                                  <p:stCondLst>
                                    <p:cond delay="0"/>
                                  </p:stCondLst>
                                  <p:childTnLst>
                                    <p:set>
                                      <p:cBhvr>
                                        <p:cTn id="119" dur="1" fill="hold">
                                          <p:stCondLst>
                                            <p:cond delay="0"/>
                                          </p:stCondLst>
                                        </p:cTn>
                                        <p:tgtEl>
                                          <p:spTgt spid="60"/>
                                        </p:tgtEl>
                                        <p:attrNameLst>
                                          <p:attrName>style.visibility</p:attrName>
                                        </p:attrNameLst>
                                      </p:cBhvr>
                                      <p:to>
                                        <p:strVal val="visible"/>
                                      </p:to>
                                    </p:set>
                                    <p:animEffect transition="in" filter="fade">
                                      <p:cBhvr>
                                        <p:cTn id="120" dur="500"/>
                                        <p:tgtEl>
                                          <p:spTgt spid="60"/>
                                        </p:tgtEl>
                                      </p:cBhvr>
                                    </p:animEffect>
                                  </p:childTnLst>
                                </p:cTn>
                              </p:par>
                            </p:childTnLst>
                          </p:cTn>
                        </p:par>
                      </p:childTnLst>
                    </p:cTn>
                  </p:par>
                  <p:par>
                    <p:cTn id="121" fill="hold">
                      <p:stCondLst>
                        <p:cond delay="indefinite"/>
                      </p:stCondLst>
                      <p:childTnLst>
                        <p:par>
                          <p:cTn id="122" fill="hold">
                            <p:stCondLst>
                              <p:cond delay="0"/>
                            </p:stCondLst>
                            <p:childTnLst>
                              <p:par>
                                <p:cTn id="123" presetID="41" presetClass="entr" presetSubtype="0" fill="hold" grpId="0" nodeType="clickEffect">
                                  <p:stCondLst>
                                    <p:cond delay="0"/>
                                  </p:stCondLst>
                                  <p:iterate type="lt">
                                    <p:tmPct val="10000"/>
                                  </p:iterate>
                                  <p:childTnLst>
                                    <p:set>
                                      <p:cBhvr>
                                        <p:cTn id="124" dur="1" fill="hold">
                                          <p:stCondLst>
                                            <p:cond delay="0"/>
                                          </p:stCondLst>
                                        </p:cTn>
                                        <p:tgtEl>
                                          <p:spTgt spid="50"/>
                                        </p:tgtEl>
                                        <p:attrNameLst>
                                          <p:attrName>style.visibility</p:attrName>
                                        </p:attrNameLst>
                                      </p:cBhvr>
                                      <p:to>
                                        <p:strVal val="visible"/>
                                      </p:to>
                                    </p:set>
                                    <p:anim calcmode="lin" valueType="num">
                                      <p:cBhvr>
                                        <p:cTn id="125" dur="500" fill="hold"/>
                                        <p:tgtEl>
                                          <p:spTgt spid="50"/>
                                        </p:tgtEl>
                                        <p:attrNameLst>
                                          <p:attrName>ppt_x</p:attrName>
                                        </p:attrNameLst>
                                      </p:cBhvr>
                                      <p:tavLst>
                                        <p:tav tm="0">
                                          <p:val>
                                            <p:strVal val="#ppt_x"/>
                                          </p:val>
                                        </p:tav>
                                        <p:tav tm="50000">
                                          <p:val>
                                            <p:strVal val="#ppt_x+.1"/>
                                          </p:val>
                                        </p:tav>
                                        <p:tav tm="100000">
                                          <p:val>
                                            <p:strVal val="#ppt_x"/>
                                          </p:val>
                                        </p:tav>
                                      </p:tavLst>
                                    </p:anim>
                                    <p:anim calcmode="lin" valueType="num">
                                      <p:cBhvr>
                                        <p:cTn id="126" dur="500" fill="hold"/>
                                        <p:tgtEl>
                                          <p:spTgt spid="50"/>
                                        </p:tgtEl>
                                        <p:attrNameLst>
                                          <p:attrName>ppt_y</p:attrName>
                                        </p:attrNameLst>
                                      </p:cBhvr>
                                      <p:tavLst>
                                        <p:tav tm="0">
                                          <p:val>
                                            <p:strVal val="#ppt_y"/>
                                          </p:val>
                                        </p:tav>
                                        <p:tav tm="100000">
                                          <p:val>
                                            <p:strVal val="#ppt_y"/>
                                          </p:val>
                                        </p:tav>
                                      </p:tavLst>
                                    </p:anim>
                                    <p:anim calcmode="lin" valueType="num">
                                      <p:cBhvr>
                                        <p:cTn id="127" dur="500" fill="hold"/>
                                        <p:tgtEl>
                                          <p:spTgt spid="50"/>
                                        </p:tgtEl>
                                        <p:attrNameLst>
                                          <p:attrName>ppt_h</p:attrName>
                                        </p:attrNameLst>
                                      </p:cBhvr>
                                      <p:tavLst>
                                        <p:tav tm="0">
                                          <p:val>
                                            <p:strVal val="#ppt_h/10"/>
                                          </p:val>
                                        </p:tav>
                                        <p:tav tm="50000">
                                          <p:val>
                                            <p:strVal val="#ppt_h+.01"/>
                                          </p:val>
                                        </p:tav>
                                        <p:tav tm="100000">
                                          <p:val>
                                            <p:strVal val="#ppt_h"/>
                                          </p:val>
                                        </p:tav>
                                      </p:tavLst>
                                    </p:anim>
                                    <p:anim calcmode="lin" valueType="num">
                                      <p:cBhvr>
                                        <p:cTn id="128" dur="500" fill="hold"/>
                                        <p:tgtEl>
                                          <p:spTgt spid="50"/>
                                        </p:tgtEl>
                                        <p:attrNameLst>
                                          <p:attrName>ppt_w</p:attrName>
                                        </p:attrNameLst>
                                      </p:cBhvr>
                                      <p:tavLst>
                                        <p:tav tm="0">
                                          <p:val>
                                            <p:strVal val="#ppt_w/10"/>
                                          </p:val>
                                        </p:tav>
                                        <p:tav tm="50000">
                                          <p:val>
                                            <p:strVal val="#ppt_w+.01"/>
                                          </p:val>
                                        </p:tav>
                                        <p:tav tm="100000">
                                          <p:val>
                                            <p:strVal val="#ppt_w"/>
                                          </p:val>
                                        </p:tav>
                                      </p:tavLst>
                                    </p:anim>
                                    <p:animEffect transition="in" filter="fade">
                                      <p:cBhvr>
                                        <p:cTn id="129" dur="500" tmFilter="0,0; .5, 1; 1, 1"/>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animBg="1"/>
      <p:bldP spid="10" grpId="0" animBg="1"/>
      <p:bldP spid="11" grpId="0" animBg="1"/>
      <p:bldP spid="12" grpId="0" animBg="1"/>
      <p:bldP spid="13" grpId="0" animBg="1"/>
      <p:bldP spid="14" grpId="0" animBg="1"/>
      <p:bldP spid="48" grpId="0"/>
      <p:bldP spid="49" grpId="0"/>
      <p:bldP spid="50" grpId="0"/>
      <p:bldP spid="51" grpId="0"/>
      <p:bldP spid="58" grpId="0"/>
      <p:bldP spid="6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F2CA2-6375-432B-87B1-E015C9C86EE9}"/>
              </a:ext>
            </a:extLst>
          </p:cNvPr>
          <p:cNvSpPr>
            <a:spLocks noGrp="1"/>
          </p:cNvSpPr>
          <p:nvPr>
            <p:ph type="title"/>
          </p:nvPr>
        </p:nvSpPr>
        <p:spPr/>
        <p:txBody>
          <a:bodyPr/>
          <a:lstStyle/>
          <a:p>
            <a:pPr algn="ctr"/>
            <a:r>
              <a:rPr lang="en-US" b="1" dirty="0"/>
              <a:t>HDFS Data Read Pipeline Workflow</a:t>
            </a:r>
            <a:endParaRPr lang="en-US" dirty="0"/>
          </a:p>
        </p:txBody>
      </p:sp>
      <p:sp>
        <p:nvSpPr>
          <p:cNvPr id="3" name="Content Placeholder 2">
            <a:extLst>
              <a:ext uri="{FF2B5EF4-FFF2-40B4-BE49-F238E27FC236}">
                <a16:creationId xmlns:a16="http://schemas.microsoft.com/office/drawing/2014/main" id="{95455204-3B3A-4687-8B26-530C3EEB6A07}"/>
              </a:ext>
            </a:extLst>
          </p:cNvPr>
          <p:cNvSpPr>
            <a:spLocks noGrp="1"/>
          </p:cNvSpPr>
          <p:nvPr>
            <p:ph idx="1"/>
          </p:nvPr>
        </p:nvSpPr>
        <p:spPr/>
        <p:txBody>
          <a:bodyPr/>
          <a:lstStyle/>
          <a:p>
            <a:r>
              <a:rPr lang="en-US" dirty="0"/>
              <a:t>First client calls </a:t>
            </a:r>
            <a:r>
              <a:rPr lang="en-US" b="1" dirty="0"/>
              <a:t>'open()'</a:t>
            </a:r>
            <a:r>
              <a:rPr lang="en-US" dirty="0"/>
              <a:t> method of </a:t>
            </a:r>
            <a:r>
              <a:rPr lang="en-US" dirty="0" err="1"/>
              <a:t>FileSystem</a:t>
            </a:r>
            <a:r>
              <a:rPr lang="en-US" dirty="0"/>
              <a:t> object. It is an object of type </a:t>
            </a:r>
            <a:r>
              <a:rPr lang="en-US" b="1" dirty="0" err="1"/>
              <a:t>DistributedFileSystem</a:t>
            </a:r>
            <a:r>
              <a:rPr lang="en-US" dirty="0"/>
              <a:t>.</a:t>
            </a:r>
          </a:p>
          <a:p>
            <a:r>
              <a:rPr lang="en-US" dirty="0"/>
              <a:t>This object connects to </a:t>
            </a:r>
            <a:r>
              <a:rPr lang="en-US" dirty="0" err="1"/>
              <a:t>namenode</a:t>
            </a:r>
            <a:r>
              <a:rPr lang="en-US" dirty="0"/>
              <a:t> using RPC and gets metadata information such as the locations of the blocks of the file (These addresses are of first few blocks of a file).</a:t>
            </a:r>
          </a:p>
          <a:p>
            <a:r>
              <a:rPr lang="en-US" dirty="0"/>
              <a:t>In response to this metadata request, addresses of the </a:t>
            </a:r>
            <a:r>
              <a:rPr lang="en-US" dirty="0" err="1"/>
              <a:t>DataNodes</a:t>
            </a:r>
            <a:r>
              <a:rPr lang="en-US" dirty="0"/>
              <a:t> having a copy of that block is returned back.</a:t>
            </a:r>
          </a:p>
          <a:p>
            <a:endParaRPr lang="en-US" dirty="0"/>
          </a:p>
        </p:txBody>
      </p:sp>
    </p:spTree>
    <p:extLst>
      <p:ext uri="{BB962C8B-B14F-4D97-AF65-F5344CB8AC3E}">
        <p14:creationId xmlns:p14="http://schemas.microsoft.com/office/powerpoint/2010/main" val="10299305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F2CA2-6375-432B-87B1-E015C9C86EE9}"/>
              </a:ext>
            </a:extLst>
          </p:cNvPr>
          <p:cNvSpPr>
            <a:spLocks noGrp="1"/>
          </p:cNvSpPr>
          <p:nvPr>
            <p:ph type="title"/>
          </p:nvPr>
        </p:nvSpPr>
        <p:spPr/>
        <p:txBody>
          <a:bodyPr/>
          <a:lstStyle/>
          <a:p>
            <a:pPr algn="ctr"/>
            <a:r>
              <a:rPr lang="en-US" b="1" dirty="0"/>
              <a:t>HDFS Data Read Pipeline Workflow</a:t>
            </a:r>
            <a:endParaRPr lang="en-US" dirty="0"/>
          </a:p>
        </p:txBody>
      </p:sp>
      <p:sp>
        <p:nvSpPr>
          <p:cNvPr id="3" name="Content Placeholder 2">
            <a:extLst>
              <a:ext uri="{FF2B5EF4-FFF2-40B4-BE49-F238E27FC236}">
                <a16:creationId xmlns:a16="http://schemas.microsoft.com/office/drawing/2014/main" id="{95455204-3B3A-4687-8B26-530C3EEB6A07}"/>
              </a:ext>
            </a:extLst>
          </p:cNvPr>
          <p:cNvSpPr>
            <a:spLocks noGrp="1"/>
          </p:cNvSpPr>
          <p:nvPr>
            <p:ph idx="1"/>
          </p:nvPr>
        </p:nvSpPr>
        <p:spPr/>
        <p:txBody>
          <a:bodyPr>
            <a:normAutofit/>
          </a:bodyPr>
          <a:lstStyle/>
          <a:p>
            <a:r>
              <a:rPr lang="en-US" dirty="0"/>
              <a:t>Once addresses of </a:t>
            </a:r>
            <a:r>
              <a:rPr lang="en-US" dirty="0" err="1"/>
              <a:t>DataNodes</a:t>
            </a:r>
            <a:r>
              <a:rPr lang="en-US" dirty="0"/>
              <a:t> are received, an object of type </a:t>
            </a:r>
            <a:r>
              <a:rPr lang="en-US" b="1" dirty="0" err="1"/>
              <a:t>FSDataInputStream</a:t>
            </a:r>
            <a:r>
              <a:rPr lang="en-US" dirty="0"/>
              <a:t> is returned to client. </a:t>
            </a:r>
            <a:r>
              <a:rPr lang="en-US" b="1" dirty="0" err="1"/>
              <a:t>FSDataInputStream</a:t>
            </a:r>
            <a:r>
              <a:rPr lang="en-US" b="1" dirty="0"/>
              <a:t> </a:t>
            </a:r>
            <a:r>
              <a:rPr lang="en-US" dirty="0"/>
              <a:t>contains </a:t>
            </a:r>
            <a:r>
              <a:rPr lang="en-US" b="1" dirty="0" err="1"/>
              <a:t>DFSInputStream</a:t>
            </a:r>
            <a:r>
              <a:rPr lang="en-US" b="1" dirty="0"/>
              <a:t> </a:t>
            </a:r>
            <a:r>
              <a:rPr lang="en-US" dirty="0"/>
              <a:t>which takes care of interactions with </a:t>
            </a:r>
            <a:r>
              <a:rPr lang="en-US" dirty="0" err="1"/>
              <a:t>DataNode</a:t>
            </a:r>
            <a:r>
              <a:rPr lang="en-US" dirty="0"/>
              <a:t> and NameNode. In step 4, a client invokes </a:t>
            </a:r>
            <a:r>
              <a:rPr lang="en-US" b="1" dirty="0"/>
              <a:t>'read()'</a:t>
            </a:r>
            <a:r>
              <a:rPr lang="en-US" dirty="0"/>
              <a:t> method which causes </a:t>
            </a:r>
            <a:r>
              <a:rPr lang="en-US" b="1" dirty="0" err="1"/>
              <a:t>DFSInputStream</a:t>
            </a:r>
            <a:r>
              <a:rPr lang="en-US" dirty="0"/>
              <a:t> to establish a connection with the first </a:t>
            </a:r>
            <a:r>
              <a:rPr lang="en-US" dirty="0" err="1"/>
              <a:t>DataNode</a:t>
            </a:r>
            <a:r>
              <a:rPr lang="en-US" dirty="0"/>
              <a:t> with the first block of a file.</a:t>
            </a:r>
          </a:p>
          <a:p>
            <a:r>
              <a:rPr lang="en-US" dirty="0"/>
              <a:t>Data is read in the form of streams wherein client invokes </a:t>
            </a:r>
            <a:r>
              <a:rPr lang="en-US" b="1" dirty="0"/>
              <a:t>'read()'</a:t>
            </a:r>
            <a:r>
              <a:rPr lang="en-US" dirty="0"/>
              <a:t> method repeatedly. This process of </a:t>
            </a:r>
            <a:r>
              <a:rPr lang="en-US" b="1" dirty="0"/>
              <a:t>read()</a:t>
            </a:r>
            <a:r>
              <a:rPr lang="en-US" dirty="0"/>
              <a:t> operation continues till it reaches the end of block.</a:t>
            </a:r>
          </a:p>
          <a:p>
            <a:endParaRPr lang="en-US" dirty="0"/>
          </a:p>
        </p:txBody>
      </p:sp>
    </p:spTree>
    <p:extLst>
      <p:ext uri="{BB962C8B-B14F-4D97-AF65-F5344CB8AC3E}">
        <p14:creationId xmlns:p14="http://schemas.microsoft.com/office/powerpoint/2010/main" val="737823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0ED9E-288F-417D-B4F9-219DEBDCF9CC}"/>
              </a:ext>
            </a:extLst>
          </p:cNvPr>
          <p:cNvSpPr>
            <a:spLocks noGrp="1"/>
          </p:cNvSpPr>
          <p:nvPr>
            <p:ph type="title"/>
          </p:nvPr>
        </p:nvSpPr>
        <p:spPr/>
        <p:txBody>
          <a:bodyPr/>
          <a:lstStyle/>
          <a:p>
            <a:pPr algn="ctr"/>
            <a:r>
              <a:rPr lang="en-US" b="1" dirty="0"/>
              <a:t>HDFS Data Read Pipeline Workflow</a:t>
            </a:r>
            <a:endParaRPr lang="en-US" dirty="0"/>
          </a:p>
        </p:txBody>
      </p:sp>
      <p:sp>
        <p:nvSpPr>
          <p:cNvPr id="3" name="Content Placeholder 2">
            <a:extLst>
              <a:ext uri="{FF2B5EF4-FFF2-40B4-BE49-F238E27FC236}">
                <a16:creationId xmlns:a16="http://schemas.microsoft.com/office/drawing/2014/main" id="{3D48D9D4-F8C3-4F98-AFEE-F898937FBE3A}"/>
              </a:ext>
            </a:extLst>
          </p:cNvPr>
          <p:cNvSpPr>
            <a:spLocks noGrp="1"/>
          </p:cNvSpPr>
          <p:nvPr>
            <p:ph idx="1"/>
          </p:nvPr>
        </p:nvSpPr>
        <p:spPr/>
        <p:txBody>
          <a:bodyPr/>
          <a:lstStyle/>
          <a:p>
            <a:r>
              <a:rPr lang="en-US" dirty="0"/>
              <a:t>Once the end of a block is reached, </a:t>
            </a:r>
            <a:r>
              <a:rPr lang="en-US" dirty="0" err="1"/>
              <a:t>DFSInputStream</a:t>
            </a:r>
            <a:r>
              <a:rPr lang="en-US" dirty="0"/>
              <a:t> closes the connection and moves on to locate the next </a:t>
            </a:r>
            <a:r>
              <a:rPr lang="en-US" dirty="0" err="1"/>
              <a:t>DataNode</a:t>
            </a:r>
            <a:r>
              <a:rPr lang="en-US" dirty="0"/>
              <a:t> for the next block</a:t>
            </a:r>
          </a:p>
          <a:p>
            <a:r>
              <a:rPr lang="en-US" dirty="0"/>
              <a:t>Once a client has done with the reading, it calls a </a:t>
            </a:r>
            <a:r>
              <a:rPr lang="en-US" b="1" dirty="0"/>
              <a:t>close()</a:t>
            </a:r>
            <a:r>
              <a:rPr lang="en-US" dirty="0"/>
              <a:t> method.</a:t>
            </a:r>
          </a:p>
          <a:p>
            <a:endParaRPr lang="en-US" dirty="0"/>
          </a:p>
        </p:txBody>
      </p:sp>
    </p:spTree>
    <p:extLst>
      <p:ext uri="{BB962C8B-B14F-4D97-AF65-F5344CB8AC3E}">
        <p14:creationId xmlns:p14="http://schemas.microsoft.com/office/powerpoint/2010/main" val="31085418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2BE3-A79E-4680-8239-54831164826F}"/>
              </a:ext>
            </a:extLst>
          </p:cNvPr>
          <p:cNvSpPr>
            <a:spLocks noGrp="1"/>
          </p:cNvSpPr>
          <p:nvPr>
            <p:ph type="title"/>
          </p:nvPr>
        </p:nvSpPr>
        <p:spPr/>
        <p:txBody>
          <a:bodyPr/>
          <a:lstStyle/>
          <a:p>
            <a:pPr algn="ctr"/>
            <a:r>
              <a:rPr lang="en-US" b="1" dirty="0"/>
              <a:t>MapReduce (Data Processing)</a:t>
            </a:r>
          </a:p>
        </p:txBody>
      </p:sp>
      <p:sp>
        <p:nvSpPr>
          <p:cNvPr id="3" name="Content Placeholder 2">
            <a:extLst>
              <a:ext uri="{FF2B5EF4-FFF2-40B4-BE49-F238E27FC236}">
                <a16:creationId xmlns:a16="http://schemas.microsoft.com/office/drawing/2014/main" id="{617E6144-B9C0-4B42-A52F-98F4880E627E}"/>
              </a:ext>
            </a:extLst>
          </p:cNvPr>
          <p:cNvSpPr>
            <a:spLocks noGrp="1"/>
          </p:cNvSpPr>
          <p:nvPr>
            <p:ph idx="1"/>
          </p:nvPr>
        </p:nvSpPr>
        <p:spPr/>
        <p:txBody>
          <a:bodyPr/>
          <a:lstStyle/>
          <a:p>
            <a:pPr marL="0" indent="0">
              <a:buNone/>
            </a:pPr>
            <a:r>
              <a:rPr lang="en-US" dirty="0"/>
              <a:t>Google released a paper on MapReduce technology in December, 2004. This became the genesis of the Hadoop Processing Model. So, MapReduce is a programming model that allows us to perform parallel and distributed processing on huge data sets.</a:t>
            </a:r>
          </a:p>
          <a:p>
            <a:pPr marL="0" indent="0">
              <a:buNone/>
            </a:pPr>
            <a:r>
              <a:rPr lang="en-US" dirty="0"/>
              <a:t>First let us understand, when the MapReduce framework was not there, how parallel and distributed processing used to happen in a traditional way. So, let us take an example where we have a weather log containing the daily average temperature of the years from 2000 to 2015. Here, we want to calculate the day having the highest temperature in each year.</a:t>
            </a:r>
          </a:p>
        </p:txBody>
      </p:sp>
    </p:spTree>
    <p:extLst>
      <p:ext uri="{BB962C8B-B14F-4D97-AF65-F5344CB8AC3E}">
        <p14:creationId xmlns:p14="http://schemas.microsoft.com/office/powerpoint/2010/main" val="420632413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41455-AFD1-4C02-B2B8-3262F9DE0178}"/>
              </a:ext>
            </a:extLst>
          </p:cNvPr>
          <p:cNvSpPr>
            <a:spLocks noGrp="1"/>
          </p:cNvSpPr>
          <p:nvPr>
            <p:ph type="title"/>
          </p:nvPr>
        </p:nvSpPr>
        <p:spPr/>
        <p:txBody>
          <a:bodyPr/>
          <a:lstStyle/>
          <a:p>
            <a:pPr algn="ctr"/>
            <a:r>
              <a:rPr lang="en-US" b="1" dirty="0"/>
              <a:t>MapReduce</a:t>
            </a:r>
            <a:endParaRPr lang="en-US" dirty="0"/>
          </a:p>
        </p:txBody>
      </p:sp>
      <p:sp>
        <p:nvSpPr>
          <p:cNvPr id="3" name="Content Placeholder 2">
            <a:extLst>
              <a:ext uri="{FF2B5EF4-FFF2-40B4-BE49-F238E27FC236}">
                <a16:creationId xmlns:a16="http://schemas.microsoft.com/office/drawing/2014/main" id="{A0EFC122-1828-46C1-A6C9-A84B6E7215FD}"/>
              </a:ext>
            </a:extLst>
          </p:cNvPr>
          <p:cNvSpPr>
            <a:spLocks noGrp="1"/>
          </p:cNvSpPr>
          <p:nvPr>
            <p:ph idx="1"/>
          </p:nvPr>
        </p:nvSpPr>
        <p:spPr/>
        <p:txBody>
          <a:bodyPr/>
          <a:lstStyle/>
          <a:p>
            <a:pPr marL="0" indent="0">
              <a:buNone/>
            </a:pPr>
            <a:r>
              <a:rPr lang="en-US" dirty="0"/>
              <a:t>So, just like in the traditional way, we will split the data into smaller parts or blocks and store them in different machines. </a:t>
            </a:r>
          </a:p>
          <a:p>
            <a:pPr marL="0" indent="0">
              <a:buNone/>
            </a:pPr>
            <a:r>
              <a:rPr lang="en-US" dirty="0"/>
              <a:t>Then, we will find the highest temperature in each part stored in the corresponding machine. </a:t>
            </a:r>
          </a:p>
          <a:p>
            <a:pPr marL="0" indent="0">
              <a:buNone/>
            </a:pPr>
            <a:r>
              <a:rPr lang="en-US" dirty="0"/>
              <a:t>At last, we will combine the results received from each of the machines to have the final output. Let us look at the challenges associated with this traditional approach:</a:t>
            </a:r>
          </a:p>
          <a:p>
            <a:pPr marL="0" indent="0">
              <a:buNone/>
            </a:pPr>
            <a:r>
              <a:rPr lang="en-US" b="1" dirty="0"/>
              <a:t>Critical path problem:</a:t>
            </a:r>
            <a:r>
              <a:rPr lang="en-US" dirty="0"/>
              <a:t> It is the amount of time taken to finish the job without delaying the next milestone or actual completion date. So, if, any of the machines delays the job, the whole work gets delayed.</a:t>
            </a:r>
          </a:p>
        </p:txBody>
      </p:sp>
    </p:spTree>
    <p:extLst>
      <p:ext uri="{BB962C8B-B14F-4D97-AF65-F5344CB8AC3E}">
        <p14:creationId xmlns:p14="http://schemas.microsoft.com/office/powerpoint/2010/main" val="220407811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30181-6200-4B83-9A63-097E502D2726}"/>
              </a:ext>
            </a:extLst>
          </p:cNvPr>
          <p:cNvSpPr>
            <a:spLocks noGrp="1"/>
          </p:cNvSpPr>
          <p:nvPr>
            <p:ph type="title"/>
          </p:nvPr>
        </p:nvSpPr>
        <p:spPr/>
        <p:txBody>
          <a:bodyPr/>
          <a:lstStyle/>
          <a:p>
            <a:pPr algn="ctr"/>
            <a:r>
              <a:rPr lang="en-US" b="1" dirty="0"/>
              <a:t>MapReduce</a:t>
            </a:r>
            <a:endParaRPr lang="en-US" dirty="0"/>
          </a:p>
        </p:txBody>
      </p:sp>
      <p:sp>
        <p:nvSpPr>
          <p:cNvPr id="3" name="Content Placeholder 2">
            <a:extLst>
              <a:ext uri="{FF2B5EF4-FFF2-40B4-BE49-F238E27FC236}">
                <a16:creationId xmlns:a16="http://schemas.microsoft.com/office/drawing/2014/main" id="{47A5D3EC-F60F-4FD1-83F9-4D77AA644D59}"/>
              </a:ext>
            </a:extLst>
          </p:cNvPr>
          <p:cNvSpPr>
            <a:spLocks noGrp="1"/>
          </p:cNvSpPr>
          <p:nvPr>
            <p:ph idx="1"/>
          </p:nvPr>
        </p:nvSpPr>
        <p:spPr/>
        <p:txBody>
          <a:bodyPr>
            <a:normAutofit fontScale="92500" lnSpcReduction="10000"/>
          </a:bodyPr>
          <a:lstStyle/>
          <a:p>
            <a:r>
              <a:rPr lang="en-US" b="1" dirty="0"/>
              <a:t>Reliability problem:</a:t>
            </a:r>
            <a:r>
              <a:rPr lang="en-US" dirty="0"/>
              <a:t> What if, any of the machines which is working with a part of data fails? The management of this failover becomes a challenge.</a:t>
            </a:r>
          </a:p>
          <a:p>
            <a:r>
              <a:rPr lang="en-US" b="1" dirty="0"/>
              <a:t>Equal split issue:</a:t>
            </a:r>
            <a:r>
              <a:rPr lang="en-US" dirty="0"/>
              <a:t> How will I divide the data into smaller chunks so that each machine gets even part of data to work with. In other words, how to equally divide the data such that no individual machine is overloaded or under utilized. </a:t>
            </a:r>
          </a:p>
          <a:p>
            <a:r>
              <a:rPr lang="en-US" b="1" dirty="0"/>
              <a:t>Single split may fail:</a:t>
            </a:r>
            <a:r>
              <a:rPr lang="en-US" dirty="0"/>
              <a:t> If any of the machine fails to provide the output, we will not be able to calculate the result. So, there should be a mechanism to ensure this fault tolerance capability of the system.</a:t>
            </a:r>
          </a:p>
          <a:p>
            <a:r>
              <a:rPr lang="en-US" b="1" dirty="0"/>
              <a:t>Aggregation of result:</a:t>
            </a:r>
            <a:r>
              <a:rPr lang="en-US" dirty="0"/>
              <a:t> There should be a mechanism to aggregate the result generated by each of the machines to produce the final output. </a:t>
            </a:r>
          </a:p>
          <a:p>
            <a:pPr marL="0" indent="0">
              <a:buNone/>
            </a:pPr>
            <a:endParaRPr lang="en-US" dirty="0"/>
          </a:p>
        </p:txBody>
      </p:sp>
    </p:spTree>
    <p:extLst>
      <p:ext uri="{BB962C8B-B14F-4D97-AF65-F5344CB8AC3E}">
        <p14:creationId xmlns:p14="http://schemas.microsoft.com/office/powerpoint/2010/main" val="1809634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B1EF0-AEC1-4BC1-9CCF-6D5708D46976}"/>
              </a:ext>
            </a:extLst>
          </p:cNvPr>
          <p:cNvSpPr>
            <a:spLocks noGrp="1"/>
          </p:cNvSpPr>
          <p:nvPr>
            <p:ph type="title"/>
          </p:nvPr>
        </p:nvSpPr>
        <p:spPr/>
        <p:txBody>
          <a:bodyPr/>
          <a:lstStyle/>
          <a:p>
            <a:pPr algn="ctr"/>
            <a:r>
              <a:rPr lang="en-US" b="1" dirty="0"/>
              <a:t>MapReduce</a:t>
            </a:r>
            <a:endParaRPr lang="en-US" dirty="0"/>
          </a:p>
        </p:txBody>
      </p:sp>
      <p:sp>
        <p:nvSpPr>
          <p:cNvPr id="3" name="Content Placeholder 2">
            <a:extLst>
              <a:ext uri="{FF2B5EF4-FFF2-40B4-BE49-F238E27FC236}">
                <a16:creationId xmlns:a16="http://schemas.microsoft.com/office/drawing/2014/main" id="{6AD21099-5983-47AC-B8FD-C186CEAD3396}"/>
              </a:ext>
            </a:extLst>
          </p:cNvPr>
          <p:cNvSpPr>
            <a:spLocks noGrp="1"/>
          </p:cNvSpPr>
          <p:nvPr>
            <p:ph idx="1"/>
          </p:nvPr>
        </p:nvSpPr>
        <p:spPr/>
        <p:txBody>
          <a:bodyPr>
            <a:normAutofit lnSpcReduction="10000"/>
          </a:bodyPr>
          <a:lstStyle/>
          <a:p>
            <a:r>
              <a:rPr lang="en-US" dirty="0"/>
              <a:t>These are the issues which we would have to take care individually while performing parallel processing of huge data sets when using traditional approaches.</a:t>
            </a:r>
          </a:p>
          <a:p>
            <a:r>
              <a:rPr lang="en-US" dirty="0"/>
              <a:t>To overcome these issues, we have the MapReduce framework which allows us to perform such parallel computations without bothering about the issues like reliability, fault tolerance etc. Therefore, MapReduce gives you the flexibility to write code logic without caring about the design issues of the system.</a:t>
            </a:r>
          </a:p>
          <a:p>
            <a:r>
              <a:rPr lang="en-US" dirty="0"/>
              <a:t>MapReduce is a programming framework that allows us to perform distributed and parallel processing on large data sets in a distributed environment.</a:t>
            </a:r>
          </a:p>
          <a:p>
            <a:endParaRPr lang="en-US" dirty="0"/>
          </a:p>
          <a:p>
            <a:pPr marL="0" indent="0">
              <a:buNone/>
            </a:pPr>
            <a:endParaRPr lang="en-US" dirty="0"/>
          </a:p>
        </p:txBody>
      </p:sp>
    </p:spTree>
    <p:extLst>
      <p:ext uri="{BB962C8B-B14F-4D97-AF65-F5344CB8AC3E}">
        <p14:creationId xmlns:p14="http://schemas.microsoft.com/office/powerpoint/2010/main" val="31353687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70AE4-6630-427E-822A-A44631960DCD}"/>
              </a:ext>
            </a:extLst>
          </p:cNvPr>
          <p:cNvSpPr>
            <a:spLocks noGrp="1"/>
          </p:cNvSpPr>
          <p:nvPr>
            <p:ph type="title"/>
          </p:nvPr>
        </p:nvSpPr>
        <p:spPr/>
        <p:txBody>
          <a:bodyPr/>
          <a:lstStyle/>
          <a:p>
            <a:pPr algn="ctr"/>
            <a:r>
              <a:rPr lang="en-US" b="1" dirty="0"/>
              <a:t>MapReduce</a:t>
            </a:r>
            <a:endParaRPr lang="en-US" dirty="0"/>
          </a:p>
        </p:txBody>
      </p:sp>
      <p:sp>
        <p:nvSpPr>
          <p:cNvPr id="4" name="Rectangle 3">
            <a:extLst>
              <a:ext uri="{FF2B5EF4-FFF2-40B4-BE49-F238E27FC236}">
                <a16:creationId xmlns:a16="http://schemas.microsoft.com/office/drawing/2014/main" id="{44F4B8FA-0342-45AD-B86C-82B31259DA16}"/>
              </a:ext>
            </a:extLst>
          </p:cNvPr>
          <p:cNvSpPr/>
          <p:nvPr/>
        </p:nvSpPr>
        <p:spPr>
          <a:xfrm>
            <a:off x="838199" y="2938462"/>
            <a:ext cx="1819275" cy="9810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Input</a:t>
            </a:r>
          </a:p>
        </p:txBody>
      </p:sp>
      <p:sp>
        <p:nvSpPr>
          <p:cNvPr id="5" name="Rectangle 4">
            <a:extLst>
              <a:ext uri="{FF2B5EF4-FFF2-40B4-BE49-F238E27FC236}">
                <a16:creationId xmlns:a16="http://schemas.microsoft.com/office/drawing/2014/main" id="{64820409-6AAE-4695-AC7A-CA8ECF411973}"/>
              </a:ext>
            </a:extLst>
          </p:cNvPr>
          <p:cNvSpPr/>
          <p:nvPr/>
        </p:nvSpPr>
        <p:spPr>
          <a:xfrm>
            <a:off x="3848100" y="1771650"/>
            <a:ext cx="1695450" cy="345756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7E8BAFDF-936E-4AFB-A35A-36496731C3D7}"/>
              </a:ext>
            </a:extLst>
          </p:cNvPr>
          <p:cNvSpPr/>
          <p:nvPr/>
        </p:nvSpPr>
        <p:spPr>
          <a:xfrm>
            <a:off x="4067175" y="2147888"/>
            <a:ext cx="1219200" cy="74771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t>Map ()</a:t>
            </a:r>
          </a:p>
        </p:txBody>
      </p:sp>
      <p:sp>
        <p:nvSpPr>
          <p:cNvPr id="7" name="Rectangle: Rounded Corners 6">
            <a:extLst>
              <a:ext uri="{FF2B5EF4-FFF2-40B4-BE49-F238E27FC236}">
                <a16:creationId xmlns:a16="http://schemas.microsoft.com/office/drawing/2014/main" id="{F86FE2E2-1A83-414A-A9E2-194C9EDC974D}"/>
              </a:ext>
            </a:extLst>
          </p:cNvPr>
          <p:cNvSpPr/>
          <p:nvPr/>
        </p:nvSpPr>
        <p:spPr>
          <a:xfrm>
            <a:off x="4095753" y="3055142"/>
            <a:ext cx="1219200" cy="74771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t>Map ()</a:t>
            </a:r>
          </a:p>
        </p:txBody>
      </p:sp>
      <p:sp>
        <p:nvSpPr>
          <p:cNvPr id="8" name="Rectangle: Rounded Corners 7">
            <a:extLst>
              <a:ext uri="{FF2B5EF4-FFF2-40B4-BE49-F238E27FC236}">
                <a16:creationId xmlns:a16="http://schemas.microsoft.com/office/drawing/2014/main" id="{4C1C2CCD-A618-4BD0-860A-F07228A0E7A6}"/>
              </a:ext>
            </a:extLst>
          </p:cNvPr>
          <p:cNvSpPr/>
          <p:nvPr/>
        </p:nvSpPr>
        <p:spPr>
          <a:xfrm>
            <a:off x="4095752" y="3962396"/>
            <a:ext cx="1219200" cy="74771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400" dirty="0"/>
              <a:t>Map ()</a:t>
            </a:r>
          </a:p>
        </p:txBody>
      </p:sp>
      <p:sp>
        <p:nvSpPr>
          <p:cNvPr id="9" name="Rectangle 8">
            <a:extLst>
              <a:ext uri="{FF2B5EF4-FFF2-40B4-BE49-F238E27FC236}">
                <a16:creationId xmlns:a16="http://schemas.microsoft.com/office/drawing/2014/main" id="{A89520A8-579F-469B-971D-3C04E094E3F6}"/>
              </a:ext>
            </a:extLst>
          </p:cNvPr>
          <p:cNvSpPr/>
          <p:nvPr/>
        </p:nvSpPr>
        <p:spPr>
          <a:xfrm>
            <a:off x="6534150" y="1962150"/>
            <a:ext cx="1781175" cy="3076575"/>
          </a:xfrm>
          <a:prstGeom prst="rect">
            <a:avLst/>
          </a:prstGeom>
          <a:solidFill>
            <a:schemeClr val="accent4">
              <a:lumMod val="40000"/>
              <a:lumOff val="6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E2384B94-9E90-411F-88EC-9D857C22D9D7}"/>
              </a:ext>
            </a:extLst>
          </p:cNvPr>
          <p:cNvSpPr/>
          <p:nvPr/>
        </p:nvSpPr>
        <p:spPr>
          <a:xfrm>
            <a:off x="6724650" y="2500313"/>
            <a:ext cx="1400175" cy="7477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Reduce ()</a:t>
            </a:r>
          </a:p>
        </p:txBody>
      </p:sp>
      <p:sp>
        <p:nvSpPr>
          <p:cNvPr id="11" name="Rectangle: Rounded Corners 10">
            <a:extLst>
              <a:ext uri="{FF2B5EF4-FFF2-40B4-BE49-F238E27FC236}">
                <a16:creationId xmlns:a16="http://schemas.microsoft.com/office/drawing/2014/main" id="{E5B4BBD3-47F9-4263-A63F-931EB59B4D53}"/>
              </a:ext>
            </a:extLst>
          </p:cNvPr>
          <p:cNvSpPr/>
          <p:nvPr/>
        </p:nvSpPr>
        <p:spPr>
          <a:xfrm>
            <a:off x="6724649" y="3739752"/>
            <a:ext cx="1400175" cy="7477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Reduce ()</a:t>
            </a:r>
          </a:p>
        </p:txBody>
      </p:sp>
      <p:sp>
        <p:nvSpPr>
          <p:cNvPr id="12" name="Oval 11">
            <a:extLst>
              <a:ext uri="{FF2B5EF4-FFF2-40B4-BE49-F238E27FC236}">
                <a16:creationId xmlns:a16="http://schemas.microsoft.com/office/drawing/2014/main" id="{F829D453-FC75-432C-804A-D11A1C202699}"/>
              </a:ext>
            </a:extLst>
          </p:cNvPr>
          <p:cNvSpPr/>
          <p:nvPr/>
        </p:nvSpPr>
        <p:spPr>
          <a:xfrm>
            <a:off x="8724898" y="2992635"/>
            <a:ext cx="895351" cy="872727"/>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54B870E-D57C-47C8-BF14-CA9C95768AD4}"/>
              </a:ext>
            </a:extLst>
          </p:cNvPr>
          <p:cNvSpPr/>
          <p:nvPr/>
        </p:nvSpPr>
        <p:spPr>
          <a:xfrm>
            <a:off x="10144122" y="2938462"/>
            <a:ext cx="1819275" cy="9810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t>Output</a:t>
            </a:r>
          </a:p>
        </p:txBody>
      </p:sp>
      <p:cxnSp>
        <p:nvCxnSpPr>
          <p:cNvPr id="15" name="Straight Arrow Connector 14">
            <a:extLst>
              <a:ext uri="{FF2B5EF4-FFF2-40B4-BE49-F238E27FC236}">
                <a16:creationId xmlns:a16="http://schemas.microsoft.com/office/drawing/2014/main" id="{0E31B7A5-E88A-4E79-9959-93D03AC38CF8}"/>
              </a:ext>
            </a:extLst>
          </p:cNvPr>
          <p:cNvCxnSpPr>
            <a:cxnSpLocks/>
            <a:stCxn id="4" idx="3"/>
          </p:cNvCxnSpPr>
          <p:nvPr/>
        </p:nvCxnSpPr>
        <p:spPr>
          <a:xfrm flipV="1">
            <a:off x="2657474" y="2500313"/>
            <a:ext cx="1409701" cy="9286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141EA21-CCBB-4300-939C-7D665A406B0E}"/>
              </a:ext>
            </a:extLst>
          </p:cNvPr>
          <p:cNvCxnSpPr>
            <a:stCxn id="4" idx="3"/>
            <a:endCxn id="7" idx="1"/>
          </p:cNvCxnSpPr>
          <p:nvPr/>
        </p:nvCxnSpPr>
        <p:spPr>
          <a:xfrm flipV="1">
            <a:off x="2657474" y="3428998"/>
            <a:ext cx="1438279"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78D8932B-084C-476F-800B-70029108C0BB}"/>
              </a:ext>
            </a:extLst>
          </p:cNvPr>
          <p:cNvCxnSpPr>
            <a:cxnSpLocks/>
            <a:stCxn id="4" idx="3"/>
          </p:cNvCxnSpPr>
          <p:nvPr/>
        </p:nvCxnSpPr>
        <p:spPr>
          <a:xfrm>
            <a:off x="2657474" y="3429000"/>
            <a:ext cx="1409701" cy="9286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B9C92BB-C0C3-4F8D-9EAB-A9371CA6FC07}"/>
              </a:ext>
            </a:extLst>
          </p:cNvPr>
          <p:cNvCxnSpPr>
            <a:cxnSpLocks/>
          </p:cNvCxnSpPr>
          <p:nvPr/>
        </p:nvCxnSpPr>
        <p:spPr>
          <a:xfrm>
            <a:off x="5286375" y="2564614"/>
            <a:ext cx="1438274" cy="1625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68F3D3B-8226-45D0-9C82-B1F2DED4002C}"/>
              </a:ext>
            </a:extLst>
          </p:cNvPr>
          <p:cNvCxnSpPr>
            <a:cxnSpLocks/>
          </p:cNvCxnSpPr>
          <p:nvPr/>
        </p:nvCxnSpPr>
        <p:spPr>
          <a:xfrm>
            <a:off x="5286376" y="2564614"/>
            <a:ext cx="1409699" cy="13549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5C945270-FA66-4FDC-BE50-B278C396F9FC}"/>
              </a:ext>
            </a:extLst>
          </p:cNvPr>
          <p:cNvCxnSpPr>
            <a:cxnSpLocks/>
            <a:endCxn id="10" idx="1"/>
          </p:cNvCxnSpPr>
          <p:nvPr/>
        </p:nvCxnSpPr>
        <p:spPr>
          <a:xfrm flipV="1">
            <a:off x="5314949" y="2874169"/>
            <a:ext cx="1409701" cy="597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15BA3EF-46B2-4AAA-8948-B580327D1AA3}"/>
              </a:ext>
            </a:extLst>
          </p:cNvPr>
          <p:cNvCxnSpPr>
            <a:cxnSpLocks/>
          </p:cNvCxnSpPr>
          <p:nvPr/>
        </p:nvCxnSpPr>
        <p:spPr>
          <a:xfrm>
            <a:off x="5334001" y="3476633"/>
            <a:ext cx="1371599" cy="6212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AF8EEE02-3AD2-4CA5-A020-6E19A1BC0013}"/>
              </a:ext>
            </a:extLst>
          </p:cNvPr>
          <p:cNvCxnSpPr>
            <a:cxnSpLocks/>
          </p:cNvCxnSpPr>
          <p:nvPr/>
        </p:nvCxnSpPr>
        <p:spPr>
          <a:xfrm flipV="1">
            <a:off x="5341143" y="3055142"/>
            <a:ext cx="1354932" cy="13448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6784CBD-9F01-47D3-BB38-B375035D519C}"/>
              </a:ext>
            </a:extLst>
          </p:cNvPr>
          <p:cNvCxnSpPr>
            <a:cxnSpLocks/>
          </p:cNvCxnSpPr>
          <p:nvPr/>
        </p:nvCxnSpPr>
        <p:spPr>
          <a:xfrm flipV="1">
            <a:off x="5334001" y="4247554"/>
            <a:ext cx="1390648" cy="156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6A9EF3A-57B9-4B26-9DFA-7C362C39A74A}"/>
              </a:ext>
            </a:extLst>
          </p:cNvPr>
          <p:cNvCxnSpPr>
            <a:cxnSpLocks/>
          </p:cNvCxnSpPr>
          <p:nvPr/>
        </p:nvCxnSpPr>
        <p:spPr>
          <a:xfrm>
            <a:off x="8096251" y="2878938"/>
            <a:ext cx="628647" cy="3631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589DCBE3-491A-499A-A0E2-BC1B5226D16E}"/>
              </a:ext>
            </a:extLst>
          </p:cNvPr>
          <p:cNvCxnSpPr>
            <a:cxnSpLocks/>
          </p:cNvCxnSpPr>
          <p:nvPr/>
        </p:nvCxnSpPr>
        <p:spPr>
          <a:xfrm flipV="1">
            <a:off x="8143873" y="3623083"/>
            <a:ext cx="600074" cy="51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CECF4A93-19D3-4BB2-98F6-0177222C0A49}"/>
              </a:ext>
            </a:extLst>
          </p:cNvPr>
          <p:cNvCxnSpPr>
            <a:cxnSpLocks/>
            <a:endCxn id="13" idx="1"/>
          </p:cNvCxnSpPr>
          <p:nvPr/>
        </p:nvCxnSpPr>
        <p:spPr>
          <a:xfrm>
            <a:off x="9663112" y="3428998"/>
            <a:ext cx="481010"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0FE136C0-C0F3-4B46-B6E8-11561AA7A8FB}"/>
              </a:ext>
            </a:extLst>
          </p:cNvPr>
          <p:cNvSpPr txBox="1"/>
          <p:nvPr/>
        </p:nvSpPr>
        <p:spPr>
          <a:xfrm>
            <a:off x="4067175" y="5372562"/>
            <a:ext cx="1695450" cy="369332"/>
          </a:xfrm>
          <a:prstGeom prst="rect">
            <a:avLst/>
          </a:prstGeom>
          <a:noFill/>
        </p:spPr>
        <p:txBody>
          <a:bodyPr wrap="square" rtlCol="0">
            <a:spAutoFit/>
          </a:bodyPr>
          <a:lstStyle/>
          <a:p>
            <a:r>
              <a:rPr lang="en-US" dirty="0"/>
              <a:t>Map Task</a:t>
            </a:r>
          </a:p>
        </p:txBody>
      </p:sp>
      <p:sp>
        <p:nvSpPr>
          <p:cNvPr id="48" name="TextBox 47">
            <a:extLst>
              <a:ext uri="{FF2B5EF4-FFF2-40B4-BE49-F238E27FC236}">
                <a16:creationId xmlns:a16="http://schemas.microsoft.com/office/drawing/2014/main" id="{F8759A1B-4EF8-40F9-B208-0E4DFEF19655}"/>
              </a:ext>
            </a:extLst>
          </p:cNvPr>
          <p:cNvSpPr txBox="1"/>
          <p:nvPr/>
        </p:nvSpPr>
        <p:spPr>
          <a:xfrm>
            <a:off x="6715124" y="5129689"/>
            <a:ext cx="1695450" cy="369332"/>
          </a:xfrm>
          <a:prstGeom prst="rect">
            <a:avLst/>
          </a:prstGeom>
          <a:noFill/>
        </p:spPr>
        <p:txBody>
          <a:bodyPr wrap="square" rtlCol="0">
            <a:spAutoFit/>
          </a:bodyPr>
          <a:lstStyle/>
          <a:p>
            <a:r>
              <a:rPr lang="en-US" dirty="0"/>
              <a:t>Reduce Task</a:t>
            </a:r>
          </a:p>
        </p:txBody>
      </p:sp>
    </p:spTree>
    <p:extLst>
      <p:ext uri="{BB962C8B-B14F-4D97-AF65-F5344CB8AC3E}">
        <p14:creationId xmlns:p14="http://schemas.microsoft.com/office/powerpoint/2010/main" val="13941833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68FA0E-405C-43E4-9462-FFF49177B086}"/>
              </a:ext>
            </a:extLst>
          </p:cNvPr>
          <p:cNvSpPr>
            <a:spLocks noGrp="1"/>
          </p:cNvSpPr>
          <p:nvPr>
            <p:ph type="title"/>
          </p:nvPr>
        </p:nvSpPr>
        <p:spPr/>
        <p:txBody>
          <a:bodyPr/>
          <a:lstStyle/>
          <a:p>
            <a:pPr algn="ctr"/>
            <a:r>
              <a:rPr lang="en-US" b="1" dirty="0"/>
              <a:t>MapReduce</a:t>
            </a:r>
          </a:p>
        </p:txBody>
      </p:sp>
      <p:sp>
        <p:nvSpPr>
          <p:cNvPr id="3" name="Content Placeholder 2">
            <a:extLst>
              <a:ext uri="{FF2B5EF4-FFF2-40B4-BE49-F238E27FC236}">
                <a16:creationId xmlns:a16="http://schemas.microsoft.com/office/drawing/2014/main" id="{E0E9A4D0-A25F-4127-89E7-DA9D75163A71}"/>
              </a:ext>
            </a:extLst>
          </p:cNvPr>
          <p:cNvSpPr>
            <a:spLocks noGrp="1"/>
          </p:cNvSpPr>
          <p:nvPr>
            <p:ph idx="1"/>
          </p:nvPr>
        </p:nvSpPr>
        <p:spPr/>
        <p:txBody>
          <a:bodyPr>
            <a:normAutofit/>
          </a:bodyPr>
          <a:lstStyle/>
          <a:p>
            <a:pPr marL="0" indent="0" fontAlgn="base">
              <a:buNone/>
            </a:pPr>
            <a:r>
              <a:rPr lang="en-US" dirty="0"/>
              <a:t>It is the data processing layer of Hadoop. MapReduce works by breaking the processing into two phases:</a:t>
            </a:r>
          </a:p>
          <a:p>
            <a:pPr fontAlgn="base"/>
            <a:r>
              <a:rPr lang="en-US" b="1" dirty="0"/>
              <a:t>Map Phase-</a:t>
            </a:r>
            <a:r>
              <a:rPr lang="en-US" dirty="0"/>
              <a:t> This phase applies business logic to the data. The input data gets converted into key-value pairs.</a:t>
            </a:r>
          </a:p>
          <a:p>
            <a:pPr fontAlgn="base"/>
            <a:r>
              <a:rPr lang="en-US" b="1" dirty="0"/>
              <a:t>Reduce Phase-</a:t>
            </a:r>
            <a:r>
              <a:rPr lang="en-US" dirty="0"/>
              <a:t> The Reduce phase takes as input the output of Map Phase. It applies aggregation based on the key of the key-value pairs.</a:t>
            </a:r>
          </a:p>
          <a:p>
            <a:pPr marL="0" indent="0">
              <a:buNone/>
            </a:pPr>
            <a:r>
              <a:rPr lang="en-US" dirty="0"/>
              <a:t>MapReduce programs are parallel in nature, thus are very useful for performing large-scale data analysis using multiple machines in the cluster. Thus, it improves the speed and reliability of cluster this parallel processing.</a:t>
            </a:r>
          </a:p>
        </p:txBody>
      </p:sp>
    </p:spTree>
    <p:extLst>
      <p:ext uri="{BB962C8B-B14F-4D97-AF65-F5344CB8AC3E}">
        <p14:creationId xmlns:p14="http://schemas.microsoft.com/office/powerpoint/2010/main" val="59513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AC7A135-CB9B-4E32-81B0-232CF1719B7F}"/>
              </a:ext>
            </a:extLst>
          </p:cNvPr>
          <p:cNvSpPr>
            <a:spLocks noGrp="1"/>
          </p:cNvSpPr>
          <p:nvPr>
            <p:ph type="title"/>
          </p:nvPr>
        </p:nvSpPr>
        <p:spPr>
          <a:xfrm>
            <a:off x="833002" y="365125"/>
            <a:ext cx="10520702" cy="1325563"/>
          </a:xfrm>
        </p:spPr>
        <p:txBody>
          <a:bodyPr>
            <a:normAutofit/>
          </a:bodyPr>
          <a:lstStyle/>
          <a:p>
            <a:r>
              <a:rPr lang="en-US" b="1">
                <a:solidFill>
                  <a:srgbClr val="FFFFFF"/>
                </a:solidFill>
              </a:rPr>
              <a:t>Big Data Use Cases</a:t>
            </a:r>
          </a:p>
        </p:txBody>
      </p:sp>
      <p:sp>
        <p:nvSpPr>
          <p:cNvPr id="3" name="Content Placeholder 2">
            <a:extLst>
              <a:ext uri="{FF2B5EF4-FFF2-40B4-BE49-F238E27FC236}">
                <a16:creationId xmlns:a16="http://schemas.microsoft.com/office/drawing/2014/main" id="{99A32291-01C1-4249-93DC-2DC35134186A}"/>
              </a:ext>
            </a:extLst>
          </p:cNvPr>
          <p:cNvSpPr>
            <a:spLocks noGrp="1"/>
          </p:cNvSpPr>
          <p:nvPr>
            <p:ph idx="1"/>
          </p:nvPr>
        </p:nvSpPr>
        <p:spPr>
          <a:xfrm>
            <a:off x="838201" y="2022601"/>
            <a:ext cx="10515598" cy="4154361"/>
          </a:xfrm>
        </p:spPr>
        <p:txBody>
          <a:bodyPr>
            <a:normAutofit/>
          </a:bodyPr>
          <a:lstStyle/>
          <a:p>
            <a:r>
              <a:rPr lang="en-US" sz="2000">
                <a:solidFill>
                  <a:srgbClr val="FFFFFF"/>
                </a:solidFill>
              </a:rPr>
              <a:t>Netflix Uses Big Data to Improve Customer Experience</a:t>
            </a:r>
          </a:p>
          <a:p>
            <a:pPr fontAlgn="base"/>
            <a:r>
              <a:rPr lang="en-US" sz="2000">
                <a:solidFill>
                  <a:srgbClr val="FFFFFF"/>
                </a:solidFill>
              </a:rPr>
              <a:t>Sentiment analysis</a:t>
            </a:r>
          </a:p>
          <a:p>
            <a:pPr fontAlgn="base"/>
            <a:r>
              <a:rPr lang="en-US" sz="2000">
                <a:solidFill>
                  <a:srgbClr val="FFFFFF"/>
                </a:solidFill>
              </a:rPr>
              <a:t>Customer Churn analysis</a:t>
            </a:r>
          </a:p>
          <a:p>
            <a:pPr fontAlgn="base"/>
            <a:r>
              <a:rPr lang="en-US" sz="2000">
                <a:solidFill>
                  <a:srgbClr val="FFFFFF"/>
                </a:solidFill>
              </a:rPr>
              <a:t>Predictive analysis</a:t>
            </a:r>
          </a:p>
          <a:p>
            <a:r>
              <a:rPr lang="en-US" sz="2000">
                <a:solidFill>
                  <a:srgbClr val="FFFFFF"/>
                </a:solidFill>
              </a:rPr>
              <a:t>Burberry, a prominent British fashion brand, is also using big data and AI to boost performance, sales and customer satisfaction.</a:t>
            </a:r>
          </a:p>
          <a:p>
            <a:r>
              <a:rPr lang="en-US" sz="2000">
                <a:solidFill>
                  <a:srgbClr val="FFFFFF"/>
                </a:solidFill>
              </a:rPr>
              <a:t>The Discover Weekly feature of Spotify is an excellent example. Each week, Spotify offers every user a personalized playlist with music recommendations based on their listening and browsing history.</a:t>
            </a:r>
          </a:p>
        </p:txBody>
      </p:sp>
    </p:spTree>
    <p:extLst>
      <p:ext uri="{BB962C8B-B14F-4D97-AF65-F5344CB8AC3E}">
        <p14:creationId xmlns:p14="http://schemas.microsoft.com/office/powerpoint/2010/main" val="1669483165"/>
      </p:ext>
    </p:extLst>
  </p:cSld>
  <p:clrMapOvr>
    <a:overrideClrMapping bg1="dk1" tx1="lt1" bg2="dk2" tx2="lt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8A25E-7353-4260-AC67-AD63AB405AFF}"/>
              </a:ext>
            </a:extLst>
          </p:cNvPr>
          <p:cNvSpPr>
            <a:spLocks noGrp="1"/>
          </p:cNvSpPr>
          <p:nvPr>
            <p:ph type="title"/>
          </p:nvPr>
        </p:nvSpPr>
        <p:spPr/>
        <p:txBody>
          <a:bodyPr/>
          <a:lstStyle/>
          <a:p>
            <a:pPr algn="ctr"/>
            <a:r>
              <a:rPr lang="en-US" b="1" dirty="0"/>
              <a:t>MapReduce</a:t>
            </a:r>
            <a:endParaRPr lang="en-US" dirty="0"/>
          </a:p>
        </p:txBody>
      </p:sp>
      <p:sp>
        <p:nvSpPr>
          <p:cNvPr id="3" name="Content Placeholder 2">
            <a:extLst>
              <a:ext uri="{FF2B5EF4-FFF2-40B4-BE49-F238E27FC236}">
                <a16:creationId xmlns:a16="http://schemas.microsoft.com/office/drawing/2014/main" id="{189F48F3-9636-463E-A498-0B80B2C30EBE}"/>
              </a:ext>
            </a:extLst>
          </p:cNvPr>
          <p:cNvSpPr>
            <a:spLocks noGrp="1"/>
          </p:cNvSpPr>
          <p:nvPr>
            <p:ph idx="1"/>
          </p:nvPr>
        </p:nvSpPr>
        <p:spPr/>
        <p:txBody>
          <a:bodyPr/>
          <a:lstStyle/>
          <a:p>
            <a:pPr marL="0" indent="0" fontAlgn="base">
              <a:buNone/>
            </a:pPr>
            <a:r>
              <a:rPr lang="en-US" b="1" dirty="0"/>
              <a:t>Features of MapReduce</a:t>
            </a:r>
            <a:endParaRPr lang="en-US" dirty="0"/>
          </a:p>
          <a:p>
            <a:pPr fontAlgn="base"/>
            <a:r>
              <a:rPr lang="en-US" b="1" dirty="0"/>
              <a:t>Simplicity – </a:t>
            </a:r>
            <a:r>
              <a:rPr lang="en-US" dirty="0"/>
              <a:t>MapReduce jobs are easy to run. Applications can be written in any language such as </a:t>
            </a:r>
            <a:r>
              <a:rPr lang="en-US" b="1" dirty="0"/>
              <a:t>java, C++</a:t>
            </a:r>
            <a:r>
              <a:rPr lang="en-US" dirty="0"/>
              <a:t>, and </a:t>
            </a:r>
            <a:r>
              <a:rPr lang="en-US" b="1" dirty="0"/>
              <a:t>python</a:t>
            </a:r>
            <a:r>
              <a:rPr lang="en-US" dirty="0"/>
              <a:t>.</a:t>
            </a:r>
          </a:p>
          <a:p>
            <a:pPr fontAlgn="base"/>
            <a:r>
              <a:rPr lang="en-US" b="1" dirty="0"/>
              <a:t>Scalability – </a:t>
            </a:r>
            <a:r>
              <a:rPr lang="en-US" dirty="0"/>
              <a:t>MapReduce can process petabytes of data.</a:t>
            </a:r>
          </a:p>
          <a:p>
            <a:pPr fontAlgn="base"/>
            <a:r>
              <a:rPr lang="en-US" b="1" dirty="0"/>
              <a:t>Speed – </a:t>
            </a:r>
            <a:r>
              <a:rPr lang="en-US" dirty="0"/>
              <a:t>By means of parallel processing problems that take days to solve, it is solved in hours and minutes by MapReduce.</a:t>
            </a:r>
          </a:p>
          <a:p>
            <a:pPr fontAlgn="base"/>
            <a:r>
              <a:rPr lang="en-US" b="1" dirty="0"/>
              <a:t>Fault Tolerance – </a:t>
            </a:r>
            <a:r>
              <a:rPr lang="en-US" dirty="0"/>
              <a:t>MapReduce takes care of failures. If one copy of data is unavailable, another machine has a copy of the same key pair which can be used for solving the same subtask.</a:t>
            </a:r>
          </a:p>
          <a:p>
            <a:pPr fontAlgn="base"/>
            <a:endParaRPr lang="en-US" dirty="0"/>
          </a:p>
        </p:txBody>
      </p:sp>
    </p:spTree>
    <p:extLst>
      <p:ext uri="{BB962C8B-B14F-4D97-AF65-F5344CB8AC3E}">
        <p14:creationId xmlns:p14="http://schemas.microsoft.com/office/powerpoint/2010/main" val="26689955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CF79E1B-8C13-457D-9445-7671FA8791EB}"/>
              </a:ext>
            </a:extLst>
          </p:cNvPr>
          <p:cNvSpPr/>
          <p:nvPr/>
        </p:nvSpPr>
        <p:spPr>
          <a:xfrm>
            <a:off x="76201" y="2967335"/>
            <a:ext cx="2628900" cy="9233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05544722-AD01-4B17-B486-3DCE67FDB503}"/>
              </a:ext>
            </a:extLst>
          </p:cNvPr>
          <p:cNvSpPr txBox="1"/>
          <p:nvPr/>
        </p:nvSpPr>
        <p:spPr>
          <a:xfrm>
            <a:off x="47626" y="2967335"/>
            <a:ext cx="2800350" cy="923330"/>
          </a:xfrm>
          <a:prstGeom prst="rect">
            <a:avLst/>
          </a:prstGeom>
          <a:noFill/>
        </p:spPr>
        <p:txBody>
          <a:bodyPr wrap="square" rtlCol="0">
            <a:spAutoFit/>
          </a:bodyPr>
          <a:lstStyle/>
          <a:p>
            <a:r>
              <a:rPr lang="en-US" dirty="0">
                <a:solidFill>
                  <a:schemeClr val="bg1"/>
                </a:solidFill>
              </a:rPr>
              <a:t>Data Science is everywhere</a:t>
            </a:r>
          </a:p>
          <a:p>
            <a:r>
              <a:rPr lang="en-US" dirty="0">
                <a:solidFill>
                  <a:schemeClr val="bg1"/>
                </a:solidFill>
              </a:rPr>
              <a:t>Big data is part of</a:t>
            </a:r>
          </a:p>
          <a:p>
            <a:r>
              <a:rPr lang="en-US" dirty="0">
                <a:solidFill>
                  <a:schemeClr val="bg1"/>
                </a:solidFill>
              </a:rPr>
              <a:t>Data science</a:t>
            </a:r>
          </a:p>
        </p:txBody>
      </p:sp>
      <p:sp>
        <p:nvSpPr>
          <p:cNvPr id="14" name="Rectangle: Rounded Corners 13">
            <a:extLst>
              <a:ext uri="{FF2B5EF4-FFF2-40B4-BE49-F238E27FC236}">
                <a16:creationId xmlns:a16="http://schemas.microsoft.com/office/drawing/2014/main" id="{88E03206-15D3-46B4-9D4F-037363284D73}"/>
              </a:ext>
            </a:extLst>
          </p:cNvPr>
          <p:cNvSpPr/>
          <p:nvPr/>
        </p:nvSpPr>
        <p:spPr>
          <a:xfrm>
            <a:off x="3038475" y="1285875"/>
            <a:ext cx="1628765" cy="771525"/>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dirty="0"/>
              <a:t>Data science is</a:t>
            </a:r>
          </a:p>
        </p:txBody>
      </p:sp>
      <p:sp>
        <p:nvSpPr>
          <p:cNvPr id="15" name="Rectangle: Rounded Corners 14">
            <a:extLst>
              <a:ext uri="{FF2B5EF4-FFF2-40B4-BE49-F238E27FC236}">
                <a16:creationId xmlns:a16="http://schemas.microsoft.com/office/drawing/2014/main" id="{5AEDA971-D14A-4E8D-AFC5-F001AAEA9D04}"/>
              </a:ext>
            </a:extLst>
          </p:cNvPr>
          <p:cNvSpPr/>
          <p:nvPr/>
        </p:nvSpPr>
        <p:spPr>
          <a:xfrm>
            <a:off x="3038474" y="2400300"/>
            <a:ext cx="1628765" cy="771525"/>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dirty="0"/>
              <a:t>Everywhere big data</a:t>
            </a:r>
          </a:p>
        </p:txBody>
      </p:sp>
      <p:sp>
        <p:nvSpPr>
          <p:cNvPr id="16" name="Rectangle: Rounded Corners 15">
            <a:extLst>
              <a:ext uri="{FF2B5EF4-FFF2-40B4-BE49-F238E27FC236}">
                <a16:creationId xmlns:a16="http://schemas.microsoft.com/office/drawing/2014/main" id="{A0379F26-3AFE-4B64-B187-DAD866C9277A}"/>
              </a:ext>
            </a:extLst>
          </p:cNvPr>
          <p:cNvSpPr/>
          <p:nvPr/>
        </p:nvSpPr>
        <p:spPr>
          <a:xfrm>
            <a:off x="3038474" y="3504902"/>
            <a:ext cx="1628765" cy="771525"/>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dirty="0"/>
              <a:t>is part of</a:t>
            </a:r>
          </a:p>
        </p:txBody>
      </p:sp>
      <p:sp>
        <p:nvSpPr>
          <p:cNvPr id="17" name="Rectangle: Rounded Corners 16">
            <a:extLst>
              <a:ext uri="{FF2B5EF4-FFF2-40B4-BE49-F238E27FC236}">
                <a16:creationId xmlns:a16="http://schemas.microsoft.com/office/drawing/2014/main" id="{7BD731E4-2D67-4CA5-88DF-41CF8BABCB37}"/>
              </a:ext>
            </a:extLst>
          </p:cNvPr>
          <p:cNvSpPr/>
          <p:nvPr/>
        </p:nvSpPr>
        <p:spPr>
          <a:xfrm>
            <a:off x="3038473" y="4609504"/>
            <a:ext cx="1628765" cy="771525"/>
          </a:xfrm>
          <a:prstGeom prst="round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dirty="0"/>
              <a:t>Data science</a:t>
            </a:r>
          </a:p>
        </p:txBody>
      </p:sp>
      <p:sp>
        <p:nvSpPr>
          <p:cNvPr id="19" name="Rectangle: Rounded Corners 18">
            <a:extLst>
              <a:ext uri="{FF2B5EF4-FFF2-40B4-BE49-F238E27FC236}">
                <a16:creationId xmlns:a16="http://schemas.microsoft.com/office/drawing/2014/main" id="{11B3D311-F7F5-4FD0-A169-C7EFAB91B352}"/>
              </a:ext>
            </a:extLst>
          </p:cNvPr>
          <p:cNvSpPr/>
          <p:nvPr/>
        </p:nvSpPr>
        <p:spPr>
          <a:xfrm>
            <a:off x="4910146" y="1214437"/>
            <a:ext cx="1738299" cy="9143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Data - 1</a:t>
            </a:r>
          </a:p>
          <a:p>
            <a:r>
              <a:rPr lang="en-US" dirty="0"/>
              <a:t>Science - 1</a:t>
            </a:r>
          </a:p>
          <a:p>
            <a:r>
              <a:rPr lang="en-US" dirty="0"/>
              <a:t>is  - 1</a:t>
            </a:r>
          </a:p>
        </p:txBody>
      </p:sp>
      <p:sp>
        <p:nvSpPr>
          <p:cNvPr id="22" name="Rectangle: Rounded Corners 21">
            <a:extLst>
              <a:ext uri="{FF2B5EF4-FFF2-40B4-BE49-F238E27FC236}">
                <a16:creationId xmlns:a16="http://schemas.microsoft.com/office/drawing/2014/main" id="{D1D9E479-8AF9-443A-9B68-FE679A627B9C}"/>
              </a:ext>
            </a:extLst>
          </p:cNvPr>
          <p:cNvSpPr/>
          <p:nvPr/>
        </p:nvSpPr>
        <p:spPr>
          <a:xfrm>
            <a:off x="4914905" y="4559496"/>
            <a:ext cx="1738292" cy="9143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Data – 1</a:t>
            </a:r>
          </a:p>
          <a:p>
            <a:r>
              <a:rPr lang="en-US" dirty="0"/>
              <a:t>Science - 1</a:t>
            </a:r>
          </a:p>
        </p:txBody>
      </p:sp>
      <p:sp>
        <p:nvSpPr>
          <p:cNvPr id="23" name="Rectangle: Rounded Corners 22">
            <a:extLst>
              <a:ext uri="{FF2B5EF4-FFF2-40B4-BE49-F238E27FC236}">
                <a16:creationId xmlns:a16="http://schemas.microsoft.com/office/drawing/2014/main" id="{AE464D08-A3B5-4C45-83D3-B956A0037E8B}"/>
              </a:ext>
            </a:extLst>
          </p:cNvPr>
          <p:cNvSpPr/>
          <p:nvPr/>
        </p:nvSpPr>
        <p:spPr>
          <a:xfrm>
            <a:off x="4914902" y="2307432"/>
            <a:ext cx="1714494" cy="9143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Everywhere – 1</a:t>
            </a:r>
          </a:p>
          <a:p>
            <a:r>
              <a:rPr lang="en-US" dirty="0"/>
              <a:t>Big – 1</a:t>
            </a:r>
          </a:p>
          <a:p>
            <a:r>
              <a:rPr lang="en-US" dirty="0"/>
              <a:t>Data - 1</a:t>
            </a:r>
          </a:p>
        </p:txBody>
      </p:sp>
      <p:sp>
        <p:nvSpPr>
          <p:cNvPr id="24" name="Rectangle: Rounded Corners 23">
            <a:extLst>
              <a:ext uri="{FF2B5EF4-FFF2-40B4-BE49-F238E27FC236}">
                <a16:creationId xmlns:a16="http://schemas.microsoft.com/office/drawing/2014/main" id="{52DB96D5-B4CC-4F6F-A219-742AB2CDCF8F}"/>
              </a:ext>
            </a:extLst>
          </p:cNvPr>
          <p:cNvSpPr/>
          <p:nvPr/>
        </p:nvSpPr>
        <p:spPr>
          <a:xfrm>
            <a:off x="4905386" y="3433464"/>
            <a:ext cx="1738296" cy="91439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dirty="0"/>
              <a:t>Is – 1</a:t>
            </a:r>
          </a:p>
          <a:p>
            <a:r>
              <a:rPr lang="en-US" dirty="0"/>
              <a:t>Part – 1</a:t>
            </a:r>
          </a:p>
          <a:p>
            <a:r>
              <a:rPr lang="en-US" dirty="0"/>
              <a:t>Of - 1</a:t>
            </a:r>
          </a:p>
        </p:txBody>
      </p:sp>
      <p:sp>
        <p:nvSpPr>
          <p:cNvPr id="25" name="Rectangle: Rounded Corners 24">
            <a:extLst>
              <a:ext uri="{FF2B5EF4-FFF2-40B4-BE49-F238E27FC236}">
                <a16:creationId xmlns:a16="http://schemas.microsoft.com/office/drawing/2014/main" id="{B2268662-FCA7-4FE4-9B44-E6ECA8D6E5DC}"/>
              </a:ext>
            </a:extLst>
          </p:cNvPr>
          <p:cNvSpPr/>
          <p:nvPr/>
        </p:nvSpPr>
        <p:spPr>
          <a:xfrm>
            <a:off x="6943725" y="657225"/>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 - 1</a:t>
            </a:r>
          </a:p>
        </p:txBody>
      </p:sp>
      <p:sp>
        <p:nvSpPr>
          <p:cNvPr id="26" name="Rectangle: Rounded Corners 25">
            <a:extLst>
              <a:ext uri="{FF2B5EF4-FFF2-40B4-BE49-F238E27FC236}">
                <a16:creationId xmlns:a16="http://schemas.microsoft.com/office/drawing/2014/main" id="{6561FA14-5F92-4651-BDCB-AF4A9DBDA231}"/>
              </a:ext>
            </a:extLst>
          </p:cNvPr>
          <p:cNvSpPr/>
          <p:nvPr/>
        </p:nvSpPr>
        <p:spPr>
          <a:xfrm>
            <a:off x="6943724" y="1323975"/>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Everywhere - 1</a:t>
            </a:r>
          </a:p>
        </p:txBody>
      </p:sp>
      <p:sp>
        <p:nvSpPr>
          <p:cNvPr id="27" name="Rectangle: Rounded Corners 26">
            <a:extLst>
              <a:ext uri="{FF2B5EF4-FFF2-40B4-BE49-F238E27FC236}">
                <a16:creationId xmlns:a16="http://schemas.microsoft.com/office/drawing/2014/main" id="{353B5C7E-4223-4304-B37E-36E98040A8F2}"/>
              </a:ext>
            </a:extLst>
          </p:cNvPr>
          <p:cNvSpPr/>
          <p:nvPr/>
        </p:nvSpPr>
        <p:spPr>
          <a:xfrm>
            <a:off x="6943725" y="2009773"/>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Is - 1</a:t>
            </a:r>
          </a:p>
          <a:p>
            <a:pPr algn="ctr"/>
            <a:r>
              <a:rPr lang="en-US" dirty="0"/>
              <a:t>Is - 1</a:t>
            </a:r>
          </a:p>
        </p:txBody>
      </p:sp>
      <p:sp>
        <p:nvSpPr>
          <p:cNvPr id="28" name="Rectangle: Rounded Corners 27">
            <a:extLst>
              <a:ext uri="{FF2B5EF4-FFF2-40B4-BE49-F238E27FC236}">
                <a16:creationId xmlns:a16="http://schemas.microsoft.com/office/drawing/2014/main" id="{E3CCC88D-C8DE-48F5-AE39-008C86BB7E74}"/>
              </a:ext>
            </a:extLst>
          </p:cNvPr>
          <p:cNvSpPr/>
          <p:nvPr/>
        </p:nvSpPr>
        <p:spPr>
          <a:xfrm>
            <a:off x="6943725" y="2724148"/>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Science – 1</a:t>
            </a:r>
          </a:p>
          <a:p>
            <a:pPr algn="ctr"/>
            <a:r>
              <a:rPr lang="en-US" dirty="0"/>
              <a:t>Science - 1</a:t>
            </a:r>
          </a:p>
        </p:txBody>
      </p:sp>
      <p:sp>
        <p:nvSpPr>
          <p:cNvPr id="29" name="Rectangle: Rounded Corners 28">
            <a:extLst>
              <a:ext uri="{FF2B5EF4-FFF2-40B4-BE49-F238E27FC236}">
                <a16:creationId xmlns:a16="http://schemas.microsoft.com/office/drawing/2014/main" id="{25575E4A-B682-4D9C-8CEB-20767D952E82}"/>
              </a:ext>
            </a:extLst>
          </p:cNvPr>
          <p:cNvSpPr/>
          <p:nvPr/>
        </p:nvSpPr>
        <p:spPr>
          <a:xfrm>
            <a:off x="6943725" y="3438523"/>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Big - 1</a:t>
            </a:r>
          </a:p>
        </p:txBody>
      </p:sp>
      <p:sp>
        <p:nvSpPr>
          <p:cNvPr id="30" name="Rectangle: Rounded Corners 29">
            <a:extLst>
              <a:ext uri="{FF2B5EF4-FFF2-40B4-BE49-F238E27FC236}">
                <a16:creationId xmlns:a16="http://schemas.microsoft.com/office/drawing/2014/main" id="{2CCD5541-6A6F-497C-8C8B-09A07DB4F323}"/>
              </a:ext>
            </a:extLst>
          </p:cNvPr>
          <p:cNvSpPr/>
          <p:nvPr/>
        </p:nvSpPr>
        <p:spPr>
          <a:xfrm>
            <a:off x="6943725" y="4152898"/>
            <a:ext cx="1619250" cy="91439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- 1</a:t>
            </a:r>
          </a:p>
          <a:p>
            <a:pPr algn="ctr"/>
            <a:r>
              <a:rPr lang="en-US" dirty="0"/>
              <a:t>Data - 1</a:t>
            </a:r>
          </a:p>
          <a:p>
            <a:pPr algn="ctr"/>
            <a:r>
              <a:rPr lang="en-US" dirty="0"/>
              <a:t>Data - 1</a:t>
            </a:r>
          </a:p>
        </p:txBody>
      </p:sp>
      <p:sp>
        <p:nvSpPr>
          <p:cNvPr id="32" name="Rectangle: Rounded Corners 31">
            <a:extLst>
              <a:ext uri="{FF2B5EF4-FFF2-40B4-BE49-F238E27FC236}">
                <a16:creationId xmlns:a16="http://schemas.microsoft.com/office/drawing/2014/main" id="{500CC968-8F85-4F82-841E-B646D9A47662}"/>
              </a:ext>
            </a:extLst>
          </p:cNvPr>
          <p:cNvSpPr/>
          <p:nvPr/>
        </p:nvSpPr>
        <p:spPr>
          <a:xfrm>
            <a:off x="6943724" y="5276847"/>
            <a:ext cx="1619250" cy="50482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Of - 1</a:t>
            </a:r>
          </a:p>
        </p:txBody>
      </p:sp>
      <p:sp>
        <p:nvSpPr>
          <p:cNvPr id="34" name="Rectangle: Rounded Corners 33">
            <a:extLst>
              <a:ext uri="{FF2B5EF4-FFF2-40B4-BE49-F238E27FC236}">
                <a16:creationId xmlns:a16="http://schemas.microsoft.com/office/drawing/2014/main" id="{DDF62CD6-E9D6-4BED-8D54-1DFF6AEF4315}"/>
              </a:ext>
            </a:extLst>
          </p:cNvPr>
          <p:cNvSpPr/>
          <p:nvPr/>
        </p:nvSpPr>
        <p:spPr>
          <a:xfrm>
            <a:off x="8829670" y="657225"/>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Part - 1</a:t>
            </a:r>
          </a:p>
        </p:txBody>
      </p:sp>
      <p:sp>
        <p:nvSpPr>
          <p:cNvPr id="35" name="Rectangle: Rounded Corners 34">
            <a:extLst>
              <a:ext uri="{FF2B5EF4-FFF2-40B4-BE49-F238E27FC236}">
                <a16:creationId xmlns:a16="http://schemas.microsoft.com/office/drawing/2014/main" id="{AA529FED-4F2A-4796-804B-7F30572497C6}"/>
              </a:ext>
            </a:extLst>
          </p:cNvPr>
          <p:cNvSpPr/>
          <p:nvPr/>
        </p:nvSpPr>
        <p:spPr>
          <a:xfrm>
            <a:off x="8829670" y="1295398"/>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Everywhere - 1</a:t>
            </a:r>
          </a:p>
        </p:txBody>
      </p:sp>
      <p:sp>
        <p:nvSpPr>
          <p:cNvPr id="36" name="Rectangle: Rounded Corners 35">
            <a:extLst>
              <a:ext uri="{FF2B5EF4-FFF2-40B4-BE49-F238E27FC236}">
                <a16:creationId xmlns:a16="http://schemas.microsoft.com/office/drawing/2014/main" id="{61950E0C-4813-4EDA-A2EF-B3382D0A68A6}"/>
              </a:ext>
            </a:extLst>
          </p:cNvPr>
          <p:cNvSpPr/>
          <p:nvPr/>
        </p:nvSpPr>
        <p:spPr>
          <a:xfrm>
            <a:off x="8829670" y="2009773"/>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Is - 2</a:t>
            </a:r>
          </a:p>
        </p:txBody>
      </p:sp>
      <p:sp>
        <p:nvSpPr>
          <p:cNvPr id="37" name="Rectangle: Rounded Corners 36">
            <a:extLst>
              <a:ext uri="{FF2B5EF4-FFF2-40B4-BE49-F238E27FC236}">
                <a16:creationId xmlns:a16="http://schemas.microsoft.com/office/drawing/2014/main" id="{F79DCB79-E814-4A73-8C81-1B556F9405DE}"/>
              </a:ext>
            </a:extLst>
          </p:cNvPr>
          <p:cNvSpPr/>
          <p:nvPr/>
        </p:nvSpPr>
        <p:spPr>
          <a:xfrm>
            <a:off x="8829670" y="2724148"/>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Science – 2</a:t>
            </a:r>
          </a:p>
        </p:txBody>
      </p:sp>
      <p:sp>
        <p:nvSpPr>
          <p:cNvPr id="38" name="Rectangle: Rounded Corners 37">
            <a:extLst>
              <a:ext uri="{FF2B5EF4-FFF2-40B4-BE49-F238E27FC236}">
                <a16:creationId xmlns:a16="http://schemas.microsoft.com/office/drawing/2014/main" id="{FEE322D2-2AD3-481B-886F-CEBD789DFC89}"/>
              </a:ext>
            </a:extLst>
          </p:cNvPr>
          <p:cNvSpPr/>
          <p:nvPr/>
        </p:nvSpPr>
        <p:spPr>
          <a:xfrm>
            <a:off x="8829670" y="3438523"/>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Big - 1</a:t>
            </a:r>
          </a:p>
        </p:txBody>
      </p:sp>
      <p:sp>
        <p:nvSpPr>
          <p:cNvPr id="39" name="Rectangle: Rounded Corners 38">
            <a:extLst>
              <a:ext uri="{FF2B5EF4-FFF2-40B4-BE49-F238E27FC236}">
                <a16:creationId xmlns:a16="http://schemas.microsoft.com/office/drawing/2014/main" id="{7FD06647-D36F-4792-9C51-51D817F2A9D2}"/>
              </a:ext>
            </a:extLst>
          </p:cNvPr>
          <p:cNvSpPr/>
          <p:nvPr/>
        </p:nvSpPr>
        <p:spPr>
          <a:xfrm>
            <a:off x="8829670" y="4152898"/>
            <a:ext cx="1619250" cy="91439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Data - 3</a:t>
            </a:r>
          </a:p>
        </p:txBody>
      </p:sp>
      <p:sp>
        <p:nvSpPr>
          <p:cNvPr id="41" name="Rectangle: Rounded Corners 40">
            <a:extLst>
              <a:ext uri="{FF2B5EF4-FFF2-40B4-BE49-F238E27FC236}">
                <a16:creationId xmlns:a16="http://schemas.microsoft.com/office/drawing/2014/main" id="{6714592B-DC21-44C1-B398-DF7DCCE3D65A}"/>
              </a:ext>
            </a:extLst>
          </p:cNvPr>
          <p:cNvSpPr/>
          <p:nvPr/>
        </p:nvSpPr>
        <p:spPr>
          <a:xfrm>
            <a:off x="8829669" y="5276847"/>
            <a:ext cx="1619250" cy="50482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Of - 1</a:t>
            </a:r>
          </a:p>
        </p:txBody>
      </p:sp>
      <p:sp>
        <p:nvSpPr>
          <p:cNvPr id="42" name="TextBox 41">
            <a:extLst>
              <a:ext uri="{FF2B5EF4-FFF2-40B4-BE49-F238E27FC236}">
                <a16:creationId xmlns:a16="http://schemas.microsoft.com/office/drawing/2014/main" id="{006B9389-292A-4AD4-9C7F-BFC353F46230}"/>
              </a:ext>
            </a:extLst>
          </p:cNvPr>
          <p:cNvSpPr txBox="1"/>
          <p:nvPr/>
        </p:nvSpPr>
        <p:spPr>
          <a:xfrm>
            <a:off x="4133854" y="6055368"/>
            <a:ext cx="3771892" cy="461665"/>
          </a:xfrm>
          <a:prstGeom prst="rect">
            <a:avLst/>
          </a:prstGeom>
          <a:noFill/>
        </p:spPr>
        <p:txBody>
          <a:bodyPr wrap="square" rtlCol="0">
            <a:spAutoFit/>
          </a:bodyPr>
          <a:lstStyle/>
          <a:p>
            <a:r>
              <a:rPr lang="en-US" sz="2400" b="1" dirty="0"/>
              <a:t>Map Reduce Architecture</a:t>
            </a:r>
          </a:p>
        </p:txBody>
      </p:sp>
      <p:sp>
        <p:nvSpPr>
          <p:cNvPr id="43" name="TextBox 42">
            <a:extLst>
              <a:ext uri="{FF2B5EF4-FFF2-40B4-BE49-F238E27FC236}">
                <a16:creationId xmlns:a16="http://schemas.microsoft.com/office/drawing/2014/main" id="{6C70EAEA-D249-4222-B12A-72D211CD5367}"/>
              </a:ext>
            </a:extLst>
          </p:cNvPr>
          <p:cNvSpPr txBox="1"/>
          <p:nvPr/>
        </p:nvSpPr>
        <p:spPr>
          <a:xfrm>
            <a:off x="633406" y="2601396"/>
            <a:ext cx="1371605" cy="369332"/>
          </a:xfrm>
          <a:prstGeom prst="rect">
            <a:avLst/>
          </a:prstGeom>
          <a:noFill/>
        </p:spPr>
        <p:txBody>
          <a:bodyPr wrap="square" rtlCol="0">
            <a:spAutoFit/>
          </a:bodyPr>
          <a:lstStyle/>
          <a:p>
            <a:r>
              <a:rPr lang="en-US" b="1" dirty="0"/>
              <a:t>Input</a:t>
            </a:r>
          </a:p>
        </p:txBody>
      </p:sp>
      <p:sp>
        <p:nvSpPr>
          <p:cNvPr id="44" name="TextBox 43">
            <a:extLst>
              <a:ext uri="{FF2B5EF4-FFF2-40B4-BE49-F238E27FC236}">
                <a16:creationId xmlns:a16="http://schemas.microsoft.com/office/drawing/2014/main" id="{A4867C1C-A7E6-4A5E-B6CA-44BDBB5EA57B}"/>
              </a:ext>
            </a:extLst>
          </p:cNvPr>
          <p:cNvSpPr txBox="1"/>
          <p:nvPr/>
        </p:nvSpPr>
        <p:spPr>
          <a:xfrm>
            <a:off x="3159921" y="814149"/>
            <a:ext cx="1371605" cy="369332"/>
          </a:xfrm>
          <a:prstGeom prst="rect">
            <a:avLst/>
          </a:prstGeom>
          <a:noFill/>
        </p:spPr>
        <p:txBody>
          <a:bodyPr wrap="square" rtlCol="0">
            <a:spAutoFit/>
          </a:bodyPr>
          <a:lstStyle/>
          <a:p>
            <a:r>
              <a:rPr lang="en-US" b="1" dirty="0"/>
              <a:t>Input Splits</a:t>
            </a:r>
          </a:p>
        </p:txBody>
      </p:sp>
      <p:sp>
        <p:nvSpPr>
          <p:cNvPr id="45" name="TextBox 44">
            <a:extLst>
              <a:ext uri="{FF2B5EF4-FFF2-40B4-BE49-F238E27FC236}">
                <a16:creationId xmlns:a16="http://schemas.microsoft.com/office/drawing/2014/main" id="{D4418B25-CDD4-4FB7-A067-EEA060F24FDB}"/>
              </a:ext>
            </a:extLst>
          </p:cNvPr>
          <p:cNvSpPr txBox="1"/>
          <p:nvPr/>
        </p:nvSpPr>
        <p:spPr>
          <a:xfrm>
            <a:off x="5061348" y="802632"/>
            <a:ext cx="1371605" cy="369332"/>
          </a:xfrm>
          <a:prstGeom prst="rect">
            <a:avLst/>
          </a:prstGeom>
          <a:noFill/>
        </p:spPr>
        <p:txBody>
          <a:bodyPr wrap="square" rtlCol="0">
            <a:spAutoFit/>
          </a:bodyPr>
          <a:lstStyle/>
          <a:p>
            <a:r>
              <a:rPr lang="en-US" b="1" dirty="0"/>
              <a:t>Mapping</a:t>
            </a:r>
          </a:p>
        </p:txBody>
      </p:sp>
      <p:sp>
        <p:nvSpPr>
          <p:cNvPr id="46" name="TextBox 45">
            <a:extLst>
              <a:ext uri="{FF2B5EF4-FFF2-40B4-BE49-F238E27FC236}">
                <a16:creationId xmlns:a16="http://schemas.microsoft.com/office/drawing/2014/main" id="{308B4454-FD83-4BE4-A0D5-BB11F6460E0A}"/>
              </a:ext>
            </a:extLst>
          </p:cNvPr>
          <p:cNvSpPr txBox="1"/>
          <p:nvPr/>
        </p:nvSpPr>
        <p:spPr>
          <a:xfrm>
            <a:off x="6962774" y="205861"/>
            <a:ext cx="1371605" cy="369332"/>
          </a:xfrm>
          <a:prstGeom prst="rect">
            <a:avLst/>
          </a:prstGeom>
          <a:noFill/>
        </p:spPr>
        <p:txBody>
          <a:bodyPr wrap="square" rtlCol="0">
            <a:spAutoFit/>
          </a:bodyPr>
          <a:lstStyle/>
          <a:p>
            <a:r>
              <a:rPr lang="en-US" b="1" dirty="0"/>
              <a:t>Shuffling</a:t>
            </a:r>
          </a:p>
        </p:txBody>
      </p:sp>
      <p:sp>
        <p:nvSpPr>
          <p:cNvPr id="47" name="TextBox 46">
            <a:extLst>
              <a:ext uri="{FF2B5EF4-FFF2-40B4-BE49-F238E27FC236}">
                <a16:creationId xmlns:a16="http://schemas.microsoft.com/office/drawing/2014/main" id="{ED050285-A856-4481-9CF6-2FF3D248EF30}"/>
              </a:ext>
            </a:extLst>
          </p:cNvPr>
          <p:cNvSpPr txBox="1"/>
          <p:nvPr/>
        </p:nvSpPr>
        <p:spPr>
          <a:xfrm>
            <a:off x="8972541" y="204551"/>
            <a:ext cx="1371605" cy="369332"/>
          </a:xfrm>
          <a:prstGeom prst="rect">
            <a:avLst/>
          </a:prstGeom>
          <a:noFill/>
        </p:spPr>
        <p:txBody>
          <a:bodyPr wrap="square" rtlCol="0">
            <a:spAutoFit/>
          </a:bodyPr>
          <a:lstStyle/>
          <a:p>
            <a:r>
              <a:rPr lang="en-US" b="1" dirty="0"/>
              <a:t>Reducer</a:t>
            </a:r>
          </a:p>
        </p:txBody>
      </p:sp>
      <p:sp>
        <p:nvSpPr>
          <p:cNvPr id="48" name="TextBox 47">
            <a:extLst>
              <a:ext uri="{FF2B5EF4-FFF2-40B4-BE49-F238E27FC236}">
                <a16:creationId xmlns:a16="http://schemas.microsoft.com/office/drawing/2014/main" id="{C78FFE47-12B7-4725-9145-C04F4FB72EB8}"/>
              </a:ext>
            </a:extLst>
          </p:cNvPr>
          <p:cNvSpPr txBox="1"/>
          <p:nvPr/>
        </p:nvSpPr>
        <p:spPr>
          <a:xfrm>
            <a:off x="10645368" y="1759503"/>
            <a:ext cx="1371605" cy="369332"/>
          </a:xfrm>
          <a:prstGeom prst="rect">
            <a:avLst/>
          </a:prstGeom>
          <a:noFill/>
        </p:spPr>
        <p:txBody>
          <a:bodyPr wrap="square" rtlCol="0">
            <a:spAutoFit/>
          </a:bodyPr>
          <a:lstStyle/>
          <a:p>
            <a:r>
              <a:rPr lang="en-US" b="1" dirty="0"/>
              <a:t>Final Output</a:t>
            </a:r>
          </a:p>
        </p:txBody>
      </p:sp>
      <p:sp>
        <p:nvSpPr>
          <p:cNvPr id="49" name="Rectangle: Rounded Corners 48">
            <a:extLst>
              <a:ext uri="{FF2B5EF4-FFF2-40B4-BE49-F238E27FC236}">
                <a16:creationId xmlns:a16="http://schemas.microsoft.com/office/drawing/2014/main" id="{C94BC91F-4D14-4302-A5A3-C1E6CB97DEA5}"/>
              </a:ext>
            </a:extLst>
          </p:cNvPr>
          <p:cNvSpPr/>
          <p:nvPr/>
        </p:nvSpPr>
        <p:spPr>
          <a:xfrm>
            <a:off x="10608455" y="2309217"/>
            <a:ext cx="1502583" cy="23002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50" name="TextBox 49">
            <a:extLst>
              <a:ext uri="{FF2B5EF4-FFF2-40B4-BE49-F238E27FC236}">
                <a16:creationId xmlns:a16="http://schemas.microsoft.com/office/drawing/2014/main" id="{F1DFC833-4EDA-455B-AD6A-9461EDFA5F66}"/>
              </a:ext>
            </a:extLst>
          </p:cNvPr>
          <p:cNvSpPr txBox="1"/>
          <p:nvPr/>
        </p:nvSpPr>
        <p:spPr>
          <a:xfrm>
            <a:off x="10560254" y="2428875"/>
            <a:ext cx="1825230" cy="2308324"/>
          </a:xfrm>
          <a:prstGeom prst="rect">
            <a:avLst/>
          </a:prstGeom>
          <a:noFill/>
        </p:spPr>
        <p:txBody>
          <a:bodyPr wrap="square" rtlCol="0">
            <a:spAutoFit/>
          </a:bodyPr>
          <a:lstStyle/>
          <a:p>
            <a:r>
              <a:rPr lang="en-US" dirty="0">
                <a:solidFill>
                  <a:schemeClr val="bg1"/>
                </a:solidFill>
              </a:rPr>
              <a:t>Part – 1</a:t>
            </a:r>
          </a:p>
          <a:p>
            <a:r>
              <a:rPr lang="en-US" dirty="0">
                <a:solidFill>
                  <a:schemeClr val="bg1"/>
                </a:solidFill>
              </a:rPr>
              <a:t>Everywhere – 1</a:t>
            </a:r>
          </a:p>
          <a:p>
            <a:r>
              <a:rPr lang="en-US" dirty="0">
                <a:solidFill>
                  <a:schemeClr val="bg1"/>
                </a:solidFill>
              </a:rPr>
              <a:t>Is – 2</a:t>
            </a:r>
          </a:p>
          <a:p>
            <a:r>
              <a:rPr lang="en-US" dirty="0">
                <a:solidFill>
                  <a:schemeClr val="bg1"/>
                </a:solidFill>
              </a:rPr>
              <a:t>Science - 2</a:t>
            </a:r>
          </a:p>
          <a:p>
            <a:r>
              <a:rPr lang="en-US" dirty="0">
                <a:solidFill>
                  <a:schemeClr val="bg1"/>
                </a:solidFill>
              </a:rPr>
              <a:t>Big – 1</a:t>
            </a:r>
          </a:p>
          <a:p>
            <a:r>
              <a:rPr lang="en-US" dirty="0">
                <a:solidFill>
                  <a:schemeClr val="bg1"/>
                </a:solidFill>
              </a:rPr>
              <a:t>Data – 3</a:t>
            </a:r>
          </a:p>
          <a:p>
            <a:r>
              <a:rPr lang="en-US" dirty="0">
                <a:solidFill>
                  <a:schemeClr val="bg1"/>
                </a:solidFill>
              </a:rPr>
              <a:t>Of – 1</a:t>
            </a:r>
          </a:p>
          <a:p>
            <a:endParaRPr lang="en-US" dirty="0">
              <a:solidFill>
                <a:schemeClr val="bg1"/>
              </a:solidFill>
            </a:endParaRPr>
          </a:p>
        </p:txBody>
      </p:sp>
      <p:cxnSp>
        <p:nvCxnSpPr>
          <p:cNvPr id="52" name="Straight Arrow Connector 51">
            <a:extLst>
              <a:ext uri="{FF2B5EF4-FFF2-40B4-BE49-F238E27FC236}">
                <a16:creationId xmlns:a16="http://schemas.microsoft.com/office/drawing/2014/main" id="{8E0038A7-489F-46E4-93B6-9D1D63C4F7A5}"/>
              </a:ext>
            </a:extLst>
          </p:cNvPr>
          <p:cNvCxnSpPr>
            <a:cxnSpLocks/>
          </p:cNvCxnSpPr>
          <p:nvPr/>
        </p:nvCxnSpPr>
        <p:spPr>
          <a:xfrm flipV="1">
            <a:off x="2695574" y="2067223"/>
            <a:ext cx="419097" cy="9377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1421E2C5-99FB-48F2-B09B-A909188A9BAD}"/>
              </a:ext>
            </a:extLst>
          </p:cNvPr>
          <p:cNvCxnSpPr>
            <a:cxnSpLocks/>
            <a:endCxn id="15" idx="1"/>
          </p:cNvCxnSpPr>
          <p:nvPr/>
        </p:nvCxnSpPr>
        <p:spPr>
          <a:xfrm flipV="1">
            <a:off x="2695574" y="2786063"/>
            <a:ext cx="342900" cy="5951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4E8C9D35-4EAB-448B-903C-264A8D19917E}"/>
              </a:ext>
            </a:extLst>
          </p:cNvPr>
          <p:cNvCxnSpPr>
            <a:cxnSpLocks/>
            <a:endCxn id="16" idx="1"/>
          </p:cNvCxnSpPr>
          <p:nvPr/>
        </p:nvCxnSpPr>
        <p:spPr>
          <a:xfrm>
            <a:off x="2714618" y="3676800"/>
            <a:ext cx="323856" cy="2138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5991E010-5289-4F48-BEF6-55FB97CD20FE}"/>
              </a:ext>
            </a:extLst>
          </p:cNvPr>
          <p:cNvCxnSpPr>
            <a:cxnSpLocks/>
          </p:cNvCxnSpPr>
          <p:nvPr/>
        </p:nvCxnSpPr>
        <p:spPr>
          <a:xfrm>
            <a:off x="2695574" y="3890663"/>
            <a:ext cx="419097" cy="718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33881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06E9FC-B613-40C4-A562-839776ACA269}"/>
              </a:ext>
            </a:extLst>
          </p:cNvPr>
          <p:cNvSpPr>
            <a:spLocks noGrp="1"/>
          </p:cNvSpPr>
          <p:nvPr>
            <p:ph type="title"/>
          </p:nvPr>
        </p:nvSpPr>
        <p:spPr/>
        <p:txBody>
          <a:bodyPr/>
          <a:lstStyle/>
          <a:p>
            <a:pPr algn="ctr"/>
            <a:r>
              <a:rPr lang="en-US" b="1" dirty="0"/>
              <a:t>Output</a:t>
            </a:r>
          </a:p>
        </p:txBody>
      </p:sp>
      <p:graphicFrame>
        <p:nvGraphicFramePr>
          <p:cNvPr id="4" name="Table 4">
            <a:extLst>
              <a:ext uri="{FF2B5EF4-FFF2-40B4-BE49-F238E27FC236}">
                <a16:creationId xmlns:a16="http://schemas.microsoft.com/office/drawing/2014/main" id="{310B9FCE-BA0E-46DE-B260-188243B5E6FB}"/>
              </a:ext>
            </a:extLst>
          </p:cNvPr>
          <p:cNvGraphicFramePr>
            <a:graphicFrameLocks noGrp="1"/>
          </p:cNvGraphicFramePr>
          <p:nvPr>
            <p:ph idx="1"/>
            <p:extLst>
              <p:ext uri="{D42A27DB-BD31-4B8C-83A1-F6EECF244321}">
                <p14:modId xmlns:p14="http://schemas.microsoft.com/office/powerpoint/2010/main" val="2564529042"/>
              </p:ext>
            </p:extLst>
          </p:nvPr>
        </p:nvGraphicFramePr>
        <p:xfrm>
          <a:off x="2119312" y="2090738"/>
          <a:ext cx="7953376" cy="3910013"/>
        </p:xfrm>
        <a:graphic>
          <a:graphicData uri="http://schemas.openxmlformats.org/drawingml/2006/table">
            <a:tbl>
              <a:tblPr firstRow="1" bandRow="1">
                <a:tableStyleId>{5C22544A-7EE6-4342-B048-85BDC9FD1C3A}</a:tableStyleId>
              </a:tblPr>
              <a:tblGrid>
                <a:gridCol w="4023890">
                  <a:extLst>
                    <a:ext uri="{9D8B030D-6E8A-4147-A177-3AD203B41FA5}">
                      <a16:colId xmlns:a16="http://schemas.microsoft.com/office/drawing/2014/main" val="1066183593"/>
                    </a:ext>
                  </a:extLst>
                </a:gridCol>
                <a:gridCol w="3929486">
                  <a:extLst>
                    <a:ext uri="{9D8B030D-6E8A-4147-A177-3AD203B41FA5}">
                      <a16:colId xmlns:a16="http://schemas.microsoft.com/office/drawing/2014/main" val="736314247"/>
                    </a:ext>
                  </a:extLst>
                </a:gridCol>
              </a:tblGrid>
              <a:tr h="482883">
                <a:tc>
                  <a:txBody>
                    <a:bodyPr/>
                    <a:lstStyle/>
                    <a:p>
                      <a:r>
                        <a:rPr lang="en-US" dirty="0"/>
                        <a:t>Words</a:t>
                      </a:r>
                    </a:p>
                  </a:txBody>
                  <a:tcPr/>
                </a:tc>
                <a:tc>
                  <a:txBody>
                    <a:bodyPr/>
                    <a:lstStyle/>
                    <a:p>
                      <a:r>
                        <a:rPr lang="en-US" dirty="0"/>
                        <a:t>Occurrence</a:t>
                      </a:r>
                    </a:p>
                  </a:txBody>
                  <a:tcPr/>
                </a:tc>
                <a:extLst>
                  <a:ext uri="{0D108BD9-81ED-4DB2-BD59-A6C34878D82A}">
                    <a16:rowId xmlns:a16="http://schemas.microsoft.com/office/drawing/2014/main" val="3532863357"/>
                  </a:ext>
                </a:extLst>
              </a:tr>
              <a:tr h="489590">
                <a:tc>
                  <a:txBody>
                    <a:bodyPr/>
                    <a:lstStyle/>
                    <a:p>
                      <a:r>
                        <a:rPr lang="en-US" dirty="0"/>
                        <a:t>Part</a:t>
                      </a:r>
                    </a:p>
                  </a:txBody>
                  <a:tcPr/>
                </a:tc>
                <a:tc>
                  <a:txBody>
                    <a:bodyPr/>
                    <a:lstStyle/>
                    <a:p>
                      <a:r>
                        <a:rPr lang="en-US" dirty="0"/>
                        <a:t>1</a:t>
                      </a:r>
                    </a:p>
                  </a:txBody>
                  <a:tcPr/>
                </a:tc>
                <a:extLst>
                  <a:ext uri="{0D108BD9-81ED-4DB2-BD59-A6C34878D82A}">
                    <a16:rowId xmlns:a16="http://schemas.microsoft.com/office/drawing/2014/main" val="1582717324"/>
                  </a:ext>
                </a:extLst>
              </a:tr>
              <a:tr h="489590">
                <a:tc>
                  <a:txBody>
                    <a:bodyPr/>
                    <a:lstStyle/>
                    <a:p>
                      <a:r>
                        <a:rPr lang="en-US" dirty="0"/>
                        <a:t>Everywhere</a:t>
                      </a:r>
                    </a:p>
                  </a:txBody>
                  <a:tcPr/>
                </a:tc>
                <a:tc>
                  <a:txBody>
                    <a:bodyPr/>
                    <a:lstStyle/>
                    <a:p>
                      <a:r>
                        <a:rPr lang="en-US" dirty="0"/>
                        <a:t>1</a:t>
                      </a:r>
                    </a:p>
                  </a:txBody>
                  <a:tcPr/>
                </a:tc>
                <a:extLst>
                  <a:ext uri="{0D108BD9-81ED-4DB2-BD59-A6C34878D82A}">
                    <a16:rowId xmlns:a16="http://schemas.microsoft.com/office/drawing/2014/main" val="2884555037"/>
                  </a:ext>
                </a:extLst>
              </a:tr>
              <a:tr h="489590">
                <a:tc>
                  <a:txBody>
                    <a:bodyPr/>
                    <a:lstStyle/>
                    <a:p>
                      <a:r>
                        <a:rPr lang="en-US" dirty="0"/>
                        <a:t>Is</a:t>
                      </a:r>
                    </a:p>
                  </a:txBody>
                  <a:tcPr/>
                </a:tc>
                <a:tc>
                  <a:txBody>
                    <a:bodyPr/>
                    <a:lstStyle/>
                    <a:p>
                      <a:r>
                        <a:rPr lang="en-US" dirty="0"/>
                        <a:t>2</a:t>
                      </a:r>
                    </a:p>
                  </a:txBody>
                  <a:tcPr/>
                </a:tc>
                <a:extLst>
                  <a:ext uri="{0D108BD9-81ED-4DB2-BD59-A6C34878D82A}">
                    <a16:rowId xmlns:a16="http://schemas.microsoft.com/office/drawing/2014/main" val="3484463447"/>
                  </a:ext>
                </a:extLst>
              </a:tr>
              <a:tr h="489590">
                <a:tc>
                  <a:txBody>
                    <a:bodyPr/>
                    <a:lstStyle/>
                    <a:p>
                      <a:r>
                        <a:rPr lang="en-US" dirty="0"/>
                        <a:t>Science</a:t>
                      </a:r>
                    </a:p>
                  </a:txBody>
                  <a:tcPr/>
                </a:tc>
                <a:tc>
                  <a:txBody>
                    <a:bodyPr/>
                    <a:lstStyle/>
                    <a:p>
                      <a:r>
                        <a:rPr lang="en-US" dirty="0"/>
                        <a:t>2</a:t>
                      </a:r>
                    </a:p>
                  </a:txBody>
                  <a:tcPr/>
                </a:tc>
                <a:extLst>
                  <a:ext uri="{0D108BD9-81ED-4DB2-BD59-A6C34878D82A}">
                    <a16:rowId xmlns:a16="http://schemas.microsoft.com/office/drawing/2014/main" val="819217197"/>
                  </a:ext>
                </a:extLst>
              </a:tr>
              <a:tr h="489590">
                <a:tc>
                  <a:txBody>
                    <a:bodyPr/>
                    <a:lstStyle/>
                    <a:p>
                      <a:r>
                        <a:rPr lang="en-US" dirty="0"/>
                        <a:t>Big</a:t>
                      </a:r>
                    </a:p>
                  </a:txBody>
                  <a:tcPr/>
                </a:tc>
                <a:tc>
                  <a:txBody>
                    <a:bodyPr/>
                    <a:lstStyle/>
                    <a:p>
                      <a:r>
                        <a:rPr lang="en-US" dirty="0"/>
                        <a:t>1</a:t>
                      </a:r>
                    </a:p>
                  </a:txBody>
                  <a:tcPr/>
                </a:tc>
                <a:extLst>
                  <a:ext uri="{0D108BD9-81ED-4DB2-BD59-A6C34878D82A}">
                    <a16:rowId xmlns:a16="http://schemas.microsoft.com/office/drawing/2014/main" val="1183699580"/>
                  </a:ext>
                </a:extLst>
              </a:tr>
              <a:tr h="489590">
                <a:tc>
                  <a:txBody>
                    <a:bodyPr/>
                    <a:lstStyle/>
                    <a:p>
                      <a:r>
                        <a:rPr lang="en-US" dirty="0"/>
                        <a:t>Data</a:t>
                      </a:r>
                    </a:p>
                  </a:txBody>
                  <a:tcPr/>
                </a:tc>
                <a:tc>
                  <a:txBody>
                    <a:bodyPr/>
                    <a:lstStyle/>
                    <a:p>
                      <a:r>
                        <a:rPr lang="en-US" dirty="0"/>
                        <a:t>3</a:t>
                      </a:r>
                    </a:p>
                  </a:txBody>
                  <a:tcPr/>
                </a:tc>
                <a:extLst>
                  <a:ext uri="{0D108BD9-81ED-4DB2-BD59-A6C34878D82A}">
                    <a16:rowId xmlns:a16="http://schemas.microsoft.com/office/drawing/2014/main" val="3781326818"/>
                  </a:ext>
                </a:extLst>
              </a:tr>
              <a:tr h="489590">
                <a:tc>
                  <a:txBody>
                    <a:bodyPr/>
                    <a:lstStyle/>
                    <a:p>
                      <a:r>
                        <a:rPr lang="en-US" dirty="0"/>
                        <a:t>of</a:t>
                      </a:r>
                    </a:p>
                  </a:txBody>
                  <a:tcPr/>
                </a:tc>
                <a:tc>
                  <a:txBody>
                    <a:bodyPr/>
                    <a:lstStyle/>
                    <a:p>
                      <a:r>
                        <a:rPr lang="en-US" dirty="0"/>
                        <a:t>1</a:t>
                      </a:r>
                    </a:p>
                  </a:txBody>
                  <a:tcPr/>
                </a:tc>
                <a:extLst>
                  <a:ext uri="{0D108BD9-81ED-4DB2-BD59-A6C34878D82A}">
                    <a16:rowId xmlns:a16="http://schemas.microsoft.com/office/drawing/2014/main" val="2600023422"/>
                  </a:ext>
                </a:extLst>
              </a:tr>
            </a:tbl>
          </a:graphicData>
        </a:graphic>
      </p:graphicFrame>
    </p:spTree>
    <p:extLst>
      <p:ext uri="{BB962C8B-B14F-4D97-AF65-F5344CB8AC3E}">
        <p14:creationId xmlns:p14="http://schemas.microsoft.com/office/powerpoint/2010/main" val="36390149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BCEFC-F889-411A-9074-E4D89AB62F7A}"/>
              </a:ext>
            </a:extLst>
          </p:cNvPr>
          <p:cNvSpPr>
            <a:spLocks noGrp="1"/>
          </p:cNvSpPr>
          <p:nvPr>
            <p:ph type="title"/>
          </p:nvPr>
        </p:nvSpPr>
        <p:spPr/>
        <p:txBody>
          <a:bodyPr/>
          <a:lstStyle/>
          <a:p>
            <a:pPr algn="ctr"/>
            <a:r>
              <a:rPr lang="en-US" b="1" dirty="0"/>
              <a:t>Working of MapReduce</a:t>
            </a:r>
          </a:p>
        </p:txBody>
      </p:sp>
      <p:sp>
        <p:nvSpPr>
          <p:cNvPr id="3" name="Content Placeholder 2">
            <a:extLst>
              <a:ext uri="{FF2B5EF4-FFF2-40B4-BE49-F238E27FC236}">
                <a16:creationId xmlns:a16="http://schemas.microsoft.com/office/drawing/2014/main" id="{A87FB896-9D82-4F4E-BC2E-F5FFF38E5571}"/>
              </a:ext>
            </a:extLst>
          </p:cNvPr>
          <p:cNvSpPr>
            <a:spLocks noGrp="1"/>
          </p:cNvSpPr>
          <p:nvPr>
            <p:ph idx="1"/>
          </p:nvPr>
        </p:nvSpPr>
        <p:spPr/>
        <p:txBody>
          <a:bodyPr/>
          <a:lstStyle/>
          <a:p>
            <a:r>
              <a:rPr lang="en-US" dirty="0"/>
              <a:t>First, we divide the input in three splits. This will distribute the work among all the map nodes.</a:t>
            </a:r>
          </a:p>
          <a:p>
            <a:r>
              <a:rPr lang="en-US" dirty="0"/>
              <a:t>Then, we tokenize the words in each of the mapper and give a hardcoded value (1) to each of the tokens or words. The rationale behind giving a hardcoded value equal to 1 is that every word, in itself, will occur once.</a:t>
            </a:r>
          </a:p>
          <a:p>
            <a:r>
              <a:rPr lang="en-US" dirty="0"/>
              <a:t>Now, a list of key-value pair will be created where the key is nothing but the individual words and value is one. So, for the first line (Data Science is) we have 3 key-value pairs – Data, 1; Science, 1; is, 1. The mapping process remains the same on all the nodes.</a:t>
            </a:r>
          </a:p>
        </p:txBody>
      </p:sp>
    </p:spTree>
    <p:extLst>
      <p:ext uri="{BB962C8B-B14F-4D97-AF65-F5344CB8AC3E}">
        <p14:creationId xmlns:p14="http://schemas.microsoft.com/office/powerpoint/2010/main" val="30601338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71B42-6A07-42F1-ADFC-1C0EF3ADD0BD}"/>
              </a:ext>
            </a:extLst>
          </p:cNvPr>
          <p:cNvSpPr>
            <a:spLocks noGrp="1"/>
          </p:cNvSpPr>
          <p:nvPr>
            <p:ph type="title"/>
          </p:nvPr>
        </p:nvSpPr>
        <p:spPr/>
        <p:txBody>
          <a:bodyPr/>
          <a:lstStyle/>
          <a:p>
            <a:pPr algn="ctr"/>
            <a:r>
              <a:rPr lang="en-US" b="1" dirty="0"/>
              <a:t>Working of MapReduce</a:t>
            </a:r>
            <a:endParaRPr lang="en-US" dirty="0"/>
          </a:p>
        </p:txBody>
      </p:sp>
      <p:sp>
        <p:nvSpPr>
          <p:cNvPr id="3" name="Content Placeholder 2">
            <a:extLst>
              <a:ext uri="{FF2B5EF4-FFF2-40B4-BE49-F238E27FC236}">
                <a16:creationId xmlns:a16="http://schemas.microsoft.com/office/drawing/2014/main" id="{FEC41C74-F8BD-4505-A51A-6DE479A83696}"/>
              </a:ext>
            </a:extLst>
          </p:cNvPr>
          <p:cNvSpPr>
            <a:spLocks noGrp="1"/>
          </p:cNvSpPr>
          <p:nvPr>
            <p:ph idx="1"/>
          </p:nvPr>
        </p:nvSpPr>
        <p:spPr/>
        <p:txBody>
          <a:bodyPr>
            <a:normAutofit fontScale="92500" lnSpcReduction="10000"/>
          </a:bodyPr>
          <a:lstStyle/>
          <a:p>
            <a:r>
              <a:rPr lang="en-US" dirty="0"/>
              <a:t>After mapper phase, a partition process takes place where sorting and shuffling happens so that all the tuples with the same key are sent to the corresponding reducer.</a:t>
            </a:r>
          </a:p>
          <a:p>
            <a:r>
              <a:rPr lang="en-US" dirty="0"/>
              <a:t>So, after the sorting and shuffling phase, each reducer will have a unique key and a list of values corresponding to that very key. For example, Big, [1]; Data, [1,1,1].., etc. </a:t>
            </a:r>
          </a:p>
          <a:p>
            <a:r>
              <a:rPr lang="en-US" dirty="0"/>
              <a:t>Now, each Reducer counts the values which are present in that list of values. As shown in the figure, reducer gets a list of values which is [1,1,1] for the key Data. Then, it counts the number of ones in the very list and gives the final output as – Data, 3.</a:t>
            </a:r>
          </a:p>
          <a:p>
            <a:r>
              <a:rPr lang="en-US" dirty="0"/>
              <a:t>Finally, all the output key/value pairs are then collected and written in the output file.</a:t>
            </a:r>
          </a:p>
          <a:p>
            <a:endParaRPr lang="en-US" dirty="0"/>
          </a:p>
        </p:txBody>
      </p:sp>
    </p:spTree>
    <p:extLst>
      <p:ext uri="{BB962C8B-B14F-4D97-AF65-F5344CB8AC3E}">
        <p14:creationId xmlns:p14="http://schemas.microsoft.com/office/powerpoint/2010/main" val="42787865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4D38F-2D0F-478A-9B4F-B2C0DEEC4911}"/>
              </a:ext>
            </a:extLst>
          </p:cNvPr>
          <p:cNvSpPr>
            <a:spLocks noGrp="1"/>
          </p:cNvSpPr>
          <p:nvPr>
            <p:ph type="title"/>
          </p:nvPr>
        </p:nvSpPr>
        <p:spPr/>
        <p:txBody>
          <a:bodyPr/>
          <a:lstStyle/>
          <a:p>
            <a:pPr algn="ctr"/>
            <a:r>
              <a:rPr lang="en-US" b="1" dirty="0"/>
              <a:t>MapReduce Phases</a:t>
            </a:r>
            <a:endParaRPr lang="en-US" dirty="0"/>
          </a:p>
        </p:txBody>
      </p:sp>
      <p:sp>
        <p:nvSpPr>
          <p:cNvPr id="3" name="Content Placeholder 2">
            <a:extLst>
              <a:ext uri="{FF2B5EF4-FFF2-40B4-BE49-F238E27FC236}">
                <a16:creationId xmlns:a16="http://schemas.microsoft.com/office/drawing/2014/main" id="{DCE601F7-542B-4066-82EC-ABFBE8EF5592}"/>
              </a:ext>
            </a:extLst>
          </p:cNvPr>
          <p:cNvSpPr>
            <a:spLocks noGrp="1"/>
          </p:cNvSpPr>
          <p:nvPr>
            <p:ph idx="1"/>
          </p:nvPr>
        </p:nvSpPr>
        <p:spPr/>
        <p:txBody>
          <a:bodyPr>
            <a:normAutofit lnSpcReduction="10000"/>
          </a:bodyPr>
          <a:lstStyle/>
          <a:p>
            <a:pPr marL="0" indent="0">
              <a:buNone/>
            </a:pPr>
            <a:r>
              <a:rPr lang="en-US" b="1" dirty="0"/>
              <a:t>The data goes through the following phases :</a:t>
            </a:r>
          </a:p>
          <a:p>
            <a:pPr marL="0" indent="0">
              <a:buNone/>
            </a:pPr>
            <a:r>
              <a:rPr lang="en-US" b="1" dirty="0"/>
              <a:t>Input Splits:</a:t>
            </a:r>
            <a:endParaRPr lang="en-US" dirty="0"/>
          </a:p>
          <a:p>
            <a:r>
              <a:rPr lang="en-US" dirty="0"/>
              <a:t>An input to a MapReduce job is divided into fixed-size pieces called </a:t>
            </a:r>
            <a:r>
              <a:rPr lang="en-US" b="1" dirty="0"/>
              <a:t>input splits. </a:t>
            </a:r>
            <a:r>
              <a:rPr lang="en-US" dirty="0"/>
              <a:t>Input split is a chunk of the input that is consumed by a single map.</a:t>
            </a:r>
          </a:p>
          <a:p>
            <a:pPr marL="0" indent="0">
              <a:buNone/>
            </a:pPr>
            <a:r>
              <a:rPr lang="en-US" b="1" dirty="0"/>
              <a:t>Mapping</a:t>
            </a:r>
          </a:p>
          <a:p>
            <a:r>
              <a:rPr lang="en-US" dirty="0"/>
              <a:t>This is the first phase of map reduce program execution. In this phase data in each split is passed to a mapping function to produce output values. In our example, a job of mapping phase is to count a number of occurrences of each word from input splits.</a:t>
            </a:r>
          </a:p>
          <a:p>
            <a:pPr marL="0" indent="0">
              <a:buNone/>
            </a:pPr>
            <a:endParaRPr lang="en-US" dirty="0"/>
          </a:p>
        </p:txBody>
      </p:sp>
    </p:spTree>
    <p:extLst>
      <p:ext uri="{BB962C8B-B14F-4D97-AF65-F5344CB8AC3E}">
        <p14:creationId xmlns:p14="http://schemas.microsoft.com/office/powerpoint/2010/main" val="237317114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ACEC6-1056-41E0-A20D-B01B4D2E6549}"/>
              </a:ext>
            </a:extLst>
          </p:cNvPr>
          <p:cNvSpPr>
            <a:spLocks noGrp="1"/>
          </p:cNvSpPr>
          <p:nvPr>
            <p:ph type="title"/>
          </p:nvPr>
        </p:nvSpPr>
        <p:spPr/>
        <p:txBody>
          <a:bodyPr/>
          <a:lstStyle/>
          <a:p>
            <a:pPr algn="ctr"/>
            <a:r>
              <a:rPr lang="en-US" b="1" dirty="0"/>
              <a:t>MapReduce</a:t>
            </a:r>
          </a:p>
        </p:txBody>
      </p:sp>
      <p:sp>
        <p:nvSpPr>
          <p:cNvPr id="3" name="Content Placeholder 2">
            <a:extLst>
              <a:ext uri="{FF2B5EF4-FFF2-40B4-BE49-F238E27FC236}">
                <a16:creationId xmlns:a16="http://schemas.microsoft.com/office/drawing/2014/main" id="{82D7D61E-502D-4668-980A-D7C7682B0DC7}"/>
              </a:ext>
            </a:extLst>
          </p:cNvPr>
          <p:cNvSpPr>
            <a:spLocks noGrp="1"/>
          </p:cNvSpPr>
          <p:nvPr>
            <p:ph idx="1"/>
          </p:nvPr>
        </p:nvSpPr>
        <p:spPr/>
        <p:txBody>
          <a:bodyPr/>
          <a:lstStyle/>
          <a:p>
            <a:pPr marL="0" indent="0">
              <a:buNone/>
            </a:pPr>
            <a:r>
              <a:rPr lang="en-US" b="1" dirty="0"/>
              <a:t>Shuffling</a:t>
            </a:r>
            <a:endParaRPr lang="en-US" dirty="0"/>
          </a:p>
          <a:p>
            <a:r>
              <a:rPr lang="en-US" dirty="0"/>
              <a:t>This phase takes the output of Mapping phase as input. Its task is to first shuffle the data and then club the same words together along with their respective frequency.</a:t>
            </a:r>
          </a:p>
          <a:p>
            <a:pPr marL="0" indent="0">
              <a:buNone/>
            </a:pPr>
            <a:r>
              <a:rPr lang="en-US" b="1" dirty="0"/>
              <a:t>Reducer</a:t>
            </a:r>
            <a:endParaRPr lang="en-US" dirty="0"/>
          </a:p>
          <a:p>
            <a:r>
              <a:rPr lang="en-US" dirty="0"/>
              <a:t>This phase uses the output values from the Shuffling phase. This phase combines values from Shuffling phase and returns a single output value. In short, this phase summarizes the complete dataset.</a:t>
            </a:r>
          </a:p>
          <a:p>
            <a:r>
              <a:rPr lang="en-US" dirty="0"/>
              <a:t>In our case it calculates total occurrences of each word.</a:t>
            </a:r>
          </a:p>
          <a:p>
            <a:endParaRPr lang="en-US" dirty="0"/>
          </a:p>
          <a:p>
            <a:pPr marL="0" indent="0">
              <a:buNone/>
            </a:pPr>
            <a:endParaRPr lang="en-US" dirty="0"/>
          </a:p>
        </p:txBody>
      </p:sp>
    </p:spTree>
    <p:extLst>
      <p:ext uri="{BB962C8B-B14F-4D97-AF65-F5344CB8AC3E}">
        <p14:creationId xmlns:p14="http://schemas.microsoft.com/office/powerpoint/2010/main" val="25880616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32C13-2EF3-4510-9BAF-106E4E0D60FF}"/>
              </a:ext>
            </a:extLst>
          </p:cNvPr>
          <p:cNvSpPr>
            <a:spLocks noGrp="1"/>
          </p:cNvSpPr>
          <p:nvPr>
            <p:ph type="title"/>
          </p:nvPr>
        </p:nvSpPr>
        <p:spPr/>
        <p:txBody>
          <a:bodyPr/>
          <a:lstStyle/>
          <a:p>
            <a:pPr algn="ctr"/>
            <a:r>
              <a:rPr lang="en-US" b="1" dirty="0"/>
              <a:t>MapReduce Working</a:t>
            </a:r>
          </a:p>
        </p:txBody>
      </p:sp>
      <p:sp>
        <p:nvSpPr>
          <p:cNvPr id="3" name="Content Placeholder 2">
            <a:extLst>
              <a:ext uri="{FF2B5EF4-FFF2-40B4-BE49-F238E27FC236}">
                <a16:creationId xmlns:a16="http://schemas.microsoft.com/office/drawing/2014/main" id="{E5B3A73B-E887-4F1B-B6E0-3430BBFBFDEA}"/>
              </a:ext>
            </a:extLst>
          </p:cNvPr>
          <p:cNvSpPr>
            <a:spLocks noGrp="1"/>
          </p:cNvSpPr>
          <p:nvPr>
            <p:ph idx="1"/>
          </p:nvPr>
        </p:nvSpPr>
        <p:spPr/>
        <p:txBody>
          <a:bodyPr>
            <a:normAutofit fontScale="92500" lnSpcReduction="10000"/>
          </a:bodyPr>
          <a:lstStyle/>
          <a:p>
            <a:pPr marL="0" indent="0">
              <a:buNone/>
            </a:pPr>
            <a:r>
              <a:rPr lang="en-US" dirty="0"/>
              <a:t>Hadoop divides the job into two tasks.</a:t>
            </a:r>
          </a:p>
          <a:p>
            <a:r>
              <a:rPr lang="en-US" b="1" dirty="0"/>
              <a:t>Map tasks</a:t>
            </a:r>
            <a:r>
              <a:rPr lang="en-US" dirty="0"/>
              <a:t> (Splits &amp; Mapping)</a:t>
            </a:r>
          </a:p>
          <a:p>
            <a:r>
              <a:rPr lang="en-US" b="1" dirty="0"/>
              <a:t>Reduce tasks</a:t>
            </a:r>
            <a:r>
              <a:rPr lang="en-US" dirty="0"/>
              <a:t> (Shuffling, Reducing)</a:t>
            </a:r>
          </a:p>
          <a:p>
            <a:pPr marL="0" indent="0">
              <a:buNone/>
            </a:pPr>
            <a:r>
              <a:rPr lang="en-US" dirty="0"/>
              <a:t>The complete execution process is controlled by two types of entities :</a:t>
            </a:r>
          </a:p>
          <a:p>
            <a:r>
              <a:rPr lang="en-US" b="1" dirty="0" err="1"/>
              <a:t>Jobtracker</a:t>
            </a:r>
            <a:r>
              <a:rPr lang="en-US" dirty="0"/>
              <a:t>: Acts like a </a:t>
            </a:r>
            <a:r>
              <a:rPr lang="en-US" b="1" dirty="0"/>
              <a:t>master</a:t>
            </a:r>
            <a:r>
              <a:rPr lang="en-US" dirty="0"/>
              <a:t> (responsible for complete execution of submitted job)</a:t>
            </a:r>
          </a:p>
          <a:p>
            <a:r>
              <a:rPr lang="en-US" b="1" dirty="0"/>
              <a:t>Multiple Task Trackers</a:t>
            </a:r>
            <a:r>
              <a:rPr lang="en-US" dirty="0"/>
              <a:t>: Acts like </a:t>
            </a:r>
            <a:r>
              <a:rPr lang="en-US" b="1" dirty="0"/>
              <a:t>slaves,</a:t>
            </a:r>
            <a:r>
              <a:rPr lang="en-US" dirty="0"/>
              <a:t> each of them performing the job</a:t>
            </a:r>
          </a:p>
          <a:p>
            <a:pPr marL="0" indent="0">
              <a:buNone/>
            </a:pPr>
            <a:r>
              <a:rPr lang="en-US" dirty="0"/>
              <a:t>For every job submitted for execution in the system, there is one </a:t>
            </a:r>
            <a:r>
              <a:rPr lang="en-US" b="1" dirty="0" err="1"/>
              <a:t>Jobtracker</a:t>
            </a:r>
            <a:r>
              <a:rPr lang="en-US" b="1" dirty="0"/>
              <a:t> </a:t>
            </a:r>
            <a:r>
              <a:rPr lang="en-US" dirty="0"/>
              <a:t>that resides on </a:t>
            </a:r>
            <a:r>
              <a:rPr lang="en-US" b="1" dirty="0" err="1"/>
              <a:t>Namenode</a:t>
            </a:r>
            <a:r>
              <a:rPr lang="en-US" dirty="0"/>
              <a:t> and there are </a:t>
            </a:r>
            <a:r>
              <a:rPr lang="en-US" b="1" dirty="0"/>
              <a:t>multiple </a:t>
            </a:r>
            <a:r>
              <a:rPr lang="en-US" b="1" dirty="0" err="1"/>
              <a:t>tasktrackers</a:t>
            </a:r>
            <a:r>
              <a:rPr lang="en-US" dirty="0"/>
              <a:t> which reside on </a:t>
            </a:r>
            <a:r>
              <a:rPr lang="en-US" b="1" dirty="0" err="1"/>
              <a:t>Datanode</a:t>
            </a:r>
            <a:r>
              <a:rPr lang="en-US" dirty="0"/>
              <a:t>.</a:t>
            </a:r>
          </a:p>
        </p:txBody>
      </p:sp>
    </p:spTree>
    <p:extLst>
      <p:ext uri="{BB962C8B-B14F-4D97-AF65-F5344CB8AC3E}">
        <p14:creationId xmlns:p14="http://schemas.microsoft.com/office/powerpoint/2010/main" val="81755860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100" name="Picture 4" descr="Related image">
            <a:extLst>
              <a:ext uri="{FF2B5EF4-FFF2-40B4-BE49-F238E27FC236}">
                <a16:creationId xmlns:a16="http://schemas.microsoft.com/office/drawing/2014/main" id="{E02F3AB0-AE41-46F5-84CC-801C55FEC3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880" y="1010745"/>
            <a:ext cx="10278240" cy="5037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526425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A6952-49CA-4B11-97C8-A96A23CAE30E}"/>
              </a:ext>
            </a:extLst>
          </p:cNvPr>
          <p:cNvSpPr>
            <a:spLocks noGrp="1"/>
          </p:cNvSpPr>
          <p:nvPr>
            <p:ph type="title"/>
          </p:nvPr>
        </p:nvSpPr>
        <p:spPr/>
        <p:txBody>
          <a:bodyPr/>
          <a:lstStyle/>
          <a:p>
            <a:pPr algn="ctr"/>
            <a:r>
              <a:rPr lang="en-US" b="1" dirty="0"/>
              <a:t>MapReduce Working</a:t>
            </a:r>
            <a:endParaRPr lang="en-US" dirty="0"/>
          </a:p>
        </p:txBody>
      </p:sp>
      <p:sp>
        <p:nvSpPr>
          <p:cNvPr id="3" name="Content Placeholder 2">
            <a:extLst>
              <a:ext uri="{FF2B5EF4-FFF2-40B4-BE49-F238E27FC236}">
                <a16:creationId xmlns:a16="http://schemas.microsoft.com/office/drawing/2014/main" id="{8EE654E2-BD85-4C05-B894-2EDE42C163A8}"/>
              </a:ext>
            </a:extLst>
          </p:cNvPr>
          <p:cNvSpPr>
            <a:spLocks noGrp="1"/>
          </p:cNvSpPr>
          <p:nvPr>
            <p:ph idx="1"/>
          </p:nvPr>
        </p:nvSpPr>
        <p:spPr/>
        <p:txBody>
          <a:bodyPr>
            <a:normAutofit fontScale="92500" lnSpcReduction="20000"/>
          </a:bodyPr>
          <a:lstStyle/>
          <a:p>
            <a:r>
              <a:rPr lang="en-US" dirty="0"/>
              <a:t>A job is divided into multiple tasks which are then run onto multiple data nodes in a cluster.</a:t>
            </a:r>
          </a:p>
          <a:p>
            <a:r>
              <a:rPr lang="en-US" dirty="0"/>
              <a:t>It is the responsibility of job tracker to coordinate the activity by scheduling tasks to run on different data nodes.</a:t>
            </a:r>
          </a:p>
          <a:p>
            <a:r>
              <a:rPr lang="en-US" dirty="0"/>
              <a:t>Execution of individual task is then to look after by task tracker, which resides on every data node executing part of the job.</a:t>
            </a:r>
          </a:p>
          <a:p>
            <a:r>
              <a:rPr lang="en-US" dirty="0"/>
              <a:t>Task tracker's responsibility is to send the progress report to the job tracker.</a:t>
            </a:r>
          </a:p>
          <a:p>
            <a:r>
              <a:rPr lang="en-US" dirty="0"/>
              <a:t>In addition, task tracker periodically sends </a:t>
            </a:r>
            <a:r>
              <a:rPr lang="en-US" b="1" dirty="0"/>
              <a:t>'heartbeat'</a:t>
            </a:r>
            <a:r>
              <a:rPr lang="en-US" dirty="0"/>
              <a:t> signal to the </a:t>
            </a:r>
            <a:r>
              <a:rPr lang="en-US" dirty="0" err="1"/>
              <a:t>Jobtracker</a:t>
            </a:r>
            <a:r>
              <a:rPr lang="en-US" dirty="0"/>
              <a:t> so as to notify him of the current state of the system. </a:t>
            </a:r>
          </a:p>
          <a:p>
            <a:r>
              <a:rPr lang="en-US" dirty="0"/>
              <a:t>Thus job tracker keeps track of the overall progress of each job. In the event of task failure, the job tracker can reschedule it on a different task tracker.</a:t>
            </a:r>
          </a:p>
          <a:p>
            <a:pPr marL="0" indent="0">
              <a:buNone/>
            </a:pPr>
            <a:endParaRPr lang="en-US" dirty="0"/>
          </a:p>
        </p:txBody>
      </p:sp>
    </p:spTree>
    <p:extLst>
      <p:ext uri="{BB962C8B-B14F-4D97-AF65-F5344CB8AC3E}">
        <p14:creationId xmlns:p14="http://schemas.microsoft.com/office/powerpoint/2010/main" val="357257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706C8172-DF7C-4646-9E5A-DD96263B2A17}"/>
              </a:ext>
            </a:extLst>
          </p:cNvPr>
          <p:cNvSpPr>
            <a:spLocks noGrp="1"/>
          </p:cNvSpPr>
          <p:nvPr>
            <p:ph type="title"/>
          </p:nvPr>
        </p:nvSpPr>
        <p:spPr>
          <a:xfrm>
            <a:off x="838200" y="669925"/>
            <a:ext cx="4508946" cy="1325563"/>
          </a:xfrm>
        </p:spPr>
        <p:txBody>
          <a:bodyPr anchor="b">
            <a:normAutofit/>
          </a:bodyPr>
          <a:lstStyle/>
          <a:p>
            <a:pPr algn="r"/>
            <a:r>
              <a:rPr lang="en-US" b="1">
                <a:solidFill>
                  <a:schemeClr val="bg1"/>
                </a:solidFill>
              </a:rPr>
              <a:t>History of Big Data</a:t>
            </a:r>
          </a:p>
        </p:txBody>
      </p:sp>
      <p:cxnSp>
        <p:nvCxnSpPr>
          <p:cNvPr id="22"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4" name="Content Placeholder 3">
            <a:extLst>
              <a:ext uri="{FF2B5EF4-FFF2-40B4-BE49-F238E27FC236}">
                <a16:creationId xmlns:a16="http://schemas.microsoft.com/office/drawing/2014/main" id="{860A13FD-A651-41BC-8BD0-1F832F18101A}"/>
              </a:ext>
            </a:extLst>
          </p:cNvPr>
          <p:cNvGraphicFramePr>
            <a:graphicFrameLocks noGrp="1"/>
          </p:cNvGraphicFramePr>
          <p:nvPr>
            <p:ph idx="1"/>
            <p:extLst>
              <p:ext uri="{D42A27DB-BD31-4B8C-83A1-F6EECF244321}">
                <p14:modId xmlns:p14="http://schemas.microsoft.com/office/powerpoint/2010/main" val="1382231653"/>
              </p:ext>
            </p:extLst>
          </p:nvPr>
        </p:nvGraphicFramePr>
        <p:xfrm>
          <a:off x="1392667" y="2398957"/>
          <a:ext cx="9406666" cy="35261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3"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827492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356501-2C18-4DBC-8867-FE95AEAC1F15}"/>
              </a:ext>
            </a:extLst>
          </p:cNvPr>
          <p:cNvSpPr>
            <a:spLocks noGrp="1"/>
          </p:cNvSpPr>
          <p:nvPr>
            <p:ph type="title"/>
          </p:nvPr>
        </p:nvSpPr>
        <p:spPr/>
        <p:txBody>
          <a:bodyPr/>
          <a:lstStyle/>
          <a:p>
            <a:pPr algn="ctr"/>
            <a:r>
              <a:rPr lang="en-US" b="1" dirty="0"/>
              <a:t>YARN (Resource Management)</a:t>
            </a:r>
          </a:p>
        </p:txBody>
      </p:sp>
      <p:sp>
        <p:nvSpPr>
          <p:cNvPr id="3" name="Content Placeholder 2">
            <a:extLst>
              <a:ext uri="{FF2B5EF4-FFF2-40B4-BE49-F238E27FC236}">
                <a16:creationId xmlns:a16="http://schemas.microsoft.com/office/drawing/2014/main" id="{252ACB72-198A-45E5-B1A2-8AE5167B711A}"/>
              </a:ext>
            </a:extLst>
          </p:cNvPr>
          <p:cNvSpPr>
            <a:spLocks noGrp="1"/>
          </p:cNvSpPr>
          <p:nvPr>
            <p:ph idx="1"/>
          </p:nvPr>
        </p:nvSpPr>
        <p:spPr/>
        <p:txBody>
          <a:bodyPr>
            <a:normAutofit lnSpcReduction="10000"/>
          </a:bodyPr>
          <a:lstStyle/>
          <a:p>
            <a:r>
              <a:rPr lang="en-US" b="1" dirty="0"/>
              <a:t>YARN</a:t>
            </a:r>
            <a:r>
              <a:rPr lang="en-US" dirty="0"/>
              <a:t> (</a:t>
            </a:r>
            <a:r>
              <a:rPr lang="en-US" b="1" dirty="0"/>
              <a:t>Y</a:t>
            </a:r>
            <a:r>
              <a:rPr lang="en-US" dirty="0"/>
              <a:t>et </a:t>
            </a:r>
            <a:r>
              <a:rPr lang="en-US" b="1" dirty="0"/>
              <a:t>A</a:t>
            </a:r>
            <a:r>
              <a:rPr lang="en-US" dirty="0"/>
              <a:t>nother </a:t>
            </a:r>
            <a:r>
              <a:rPr lang="en-US" b="1" dirty="0"/>
              <a:t>R</a:t>
            </a:r>
            <a:r>
              <a:rPr lang="en-US" dirty="0"/>
              <a:t>esource </a:t>
            </a:r>
            <a:r>
              <a:rPr lang="en-US" b="1" dirty="0"/>
              <a:t>N</a:t>
            </a:r>
            <a:r>
              <a:rPr lang="en-US" dirty="0"/>
              <a:t>egotiator) is a Hadoop ecosystem component that provides the resource management.</a:t>
            </a:r>
          </a:p>
          <a:p>
            <a:r>
              <a:rPr lang="en-US" dirty="0"/>
              <a:t>YARN is called as the OS of Hadoop as it is responsible for managing and monitoring workloads. It allows multiple data processing engines such as real-time streaming, graph processing, interactive processing, stream processing as well as batch processing to run and process data stored in</a:t>
            </a:r>
            <a:r>
              <a:rPr lang="en-US" b="1" dirty="0"/>
              <a:t> HDFS</a:t>
            </a:r>
            <a:r>
              <a:rPr lang="en-US" dirty="0"/>
              <a:t> on a single platform.</a:t>
            </a:r>
            <a:endParaRPr lang="en-US" b="1" dirty="0"/>
          </a:p>
          <a:p>
            <a:r>
              <a:rPr lang="en-US" dirty="0"/>
              <a:t>Apart from resource management, Yarn also does job Scheduling. </a:t>
            </a:r>
            <a:r>
              <a:rPr lang="en-US" b="1" dirty="0"/>
              <a:t>YARN</a:t>
            </a:r>
            <a:r>
              <a:rPr lang="en-US" dirty="0"/>
              <a:t> performs all your processing activities by allocating resources and scheduling tasks.</a:t>
            </a:r>
          </a:p>
          <a:p>
            <a:r>
              <a:rPr lang="en-US" dirty="0"/>
              <a:t>YARN was introduced in Hadoop 2.0.</a:t>
            </a:r>
          </a:p>
        </p:txBody>
      </p:sp>
    </p:spTree>
    <p:extLst>
      <p:ext uri="{BB962C8B-B14F-4D97-AF65-F5344CB8AC3E}">
        <p14:creationId xmlns:p14="http://schemas.microsoft.com/office/powerpoint/2010/main" val="76542215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B4191-C5D3-43F7-978C-AE31239BC181}"/>
              </a:ext>
            </a:extLst>
          </p:cNvPr>
          <p:cNvSpPr>
            <a:spLocks noGrp="1"/>
          </p:cNvSpPr>
          <p:nvPr>
            <p:ph type="title"/>
          </p:nvPr>
        </p:nvSpPr>
        <p:spPr/>
        <p:txBody>
          <a:bodyPr/>
          <a:lstStyle/>
          <a:p>
            <a:pPr algn="ctr"/>
            <a:r>
              <a:rPr lang="en-US" b="1" dirty="0"/>
              <a:t>HIVE (SQL Over Hadoop)</a:t>
            </a:r>
          </a:p>
        </p:txBody>
      </p:sp>
      <p:sp>
        <p:nvSpPr>
          <p:cNvPr id="3" name="Content Placeholder 2">
            <a:extLst>
              <a:ext uri="{FF2B5EF4-FFF2-40B4-BE49-F238E27FC236}">
                <a16:creationId xmlns:a16="http://schemas.microsoft.com/office/drawing/2014/main" id="{072E1BF5-7A4F-4611-B516-9306B67CAB6F}"/>
              </a:ext>
            </a:extLst>
          </p:cNvPr>
          <p:cNvSpPr>
            <a:spLocks noGrp="1"/>
          </p:cNvSpPr>
          <p:nvPr>
            <p:ph idx="1"/>
          </p:nvPr>
        </p:nvSpPr>
        <p:spPr/>
        <p:txBody>
          <a:bodyPr>
            <a:normAutofit/>
          </a:bodyPr>
          <a:lstStyle/>
          <a:p>
            <a:pPr marL="0" indent="0">
              <a:buNone/>
            </a:pPr>
            <a:r>
              <a:rPr lang="en-US" dirty="0"/>
              <a:t>Apache Hive is a data warehouse software project built on top of Apache Hadoop for providing data query and analysis. Hive gives a SQL-like interface to query data stored in various databases and file systems that integrate with Hadoop.</a:t>
            </a:r>
          </a:p>
          <a:p>
            <a:pPr marL="0" indent="0">
              <a:buNone/>
            </a:pPr>
            <a:r>
              <a:rPr lang="en-US" dirty="0"/>
              <a:t>Hive is an application which runs over Hadoop framework and provides SQL like interface for processing/query the data. Hive is designed and developed by Facebook before becoming part of the Apache-Hadoop project.</a:t>
            </a:r>
          </a:p>
          <a:p>
            <a:pPr marL="0" indent="0">
              <a:buNone/>
            </a:pPr>
            <a:endParaRPr lang="en-US" dirty="0"/>
          </a:p>
        </p:txBody>
      </p:sp>
    </p:spTree>
    <p:extLst>
      <p:ext uri="{BB962C8B-B14F-4D97-AF65-F5344CB8AC3E}">
        <p14:creationId xmlns:p14="http://schemas.microsoft.com/office/powerpoint/2010/main" val="36318112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37CA6-8CE6-477B-9502-DE111CDEEE5F}"/>
              </a:ext>
            </a:extLst>
          </p:cNvPr>
          <p:cNvSpPr>
            <a:spLocks noGrp="1"/>
          </p:cNvSpPr>
          <p:nvPr>
            <p:ph type="title"/>
          </p:nvPr>
        </p:nvSpPr>
        <p:spPr/>
        <p:txBody>
          <a:bodyPr/>
          <a:lstStyle/>
          <a:p>
            <a:pPr algn="ctr"/>
            <a:r>
              <a:rPr lang="en-US" b="1" dirty="0"/>
              <a:t>HIVE (SQL Over Hadoop)</a:t>
            </a:r>
            <a:endParaRPr lang="en-US" dirty="0"/>
          </a:p>
        </p:txBody>
      </p:sp>
      <p:sp>
        <p:nvSpPr>
          <p:cNvPr id="3" name="Content Placeholder 2">
            <a:extLst>
              <a:ext uri="{FF2B5EF4-FFF2-40B4-BE49-F238E27FC236}">
                <a16:creationId xmlns:a16="http://schemas.microsoft.com/office/drawing/2014/main" id="{D7E0D7F0-6DEC-48E3-B221-188F8E9B0222}"/>
              </a:ext>
            </a:extLst>
          </p:cNvPr>
          <p:cNvSpPr>
            <a:spLocks noGrp="1"/>
          </p:cNvSpPr>
          <p:nvPr>
            <p:ph idx="1"/>
          </p:nvPr>
        </p:nvSpPr>
        <p:spPr/>
        <p:txBody>
          <a:bodyPr>
            <a:normAutofit/>
          </a:bodyPr>
          <a:lstStyle/>
          <a:p>
            <a:pPr marL="0" indent="0">
              <a:buNone/>
            </a:pPr>
            <a:r>
              <a:rPr lang="en-US" dirty="0"/>
              <a:t>Hive runs its query using HQL (Hive query language). Hive is having the same structure as RDBMS and almost same commands can be used in Hive.</a:t>
            </a:r>
          </a:p>
          <a:p>
            <a:pPr marL="0" indent="0">
              <a:buNone/>
            </a:pPr>
            <a:r>
              <a:rPr lang="en-US" dirty="0"/>
              <a:t>Hive can store the data in external tables so it’s not mandatory to used HDFS also it support file formats such as ORC, Avro files, Sequence File and Text files etc.</a:t>
            </a:r>
          </a:p>
        </p:txBody>
      </p:sp>
    </p:spTree>
    <p:extLst>
      <p:ext uri="{BB962C8B-B14F-4D97-AF65-F5344CB8AC3E}">
        <p14:creationId xmlns:p14="http://schemas.microsoft.com/office/powerpoint/2010/main" val="155823680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F55DB-3354-4A6A-B8CA-8FDFB8BC7C35}"/>
              </a:ext>
            </a:extLst>
          </p:cNvPr>
          <p:cNvSpPr>
            <a:spLocks noGrp="1"/>
          </p:cNvSpPr>
          <p:nvPr>
            <p:ph type="title"/>
          </p:nvPr>
        </p:nvSpPr>
        <p:spPr/>
        <p:txBody>
          <a:bodyPr/>
          <a:lstStyle/>
          <a:p>
            <a:pPr algn="ctr"/>
            <a:r>
              <a:rPr lang="en-US" b="1" dirty="0"/>
              <a:t>DRILL (SQL Over Hadoop)</a:t>
            </a:r>
            <a:endParaRPr lang="en-US" dirty="0"/>
          </a:p>
        </p:txBody>
      </p:sp>
      <p:sp>
        <p:nvSpPr>
          <p:cNvPr id="3" name="Content Placeholder 2">
            <a:extLst>
              <a:ext uri="{FF2B5EF4-FFF2-40B4-BE49-F238E27FC236}">
                <a16:creationId xmlns:a16="http://schemas.microsoft.com/office/drawing/2014/main" id="{8CC5CD39-E9D1-4541-9DB2-1BC4EE4C41A3}"/>
              </a:ext>
            </a:extLst>
          </p:cNvPr>
          <p:cNvSpPr>
            <a:spLocks noGrp="1"/>
          </p:cNvSpPr>
          <p:nvPr>
            <p:ph idx="1"/>
          </p:nvPr>
        </p:nvSpPr>
        <p:spPr/>
        <p:txBody>
          <a:bodyPr>
            <a:normAutofit/>
          </a:bodyPr>
          <a:lstStyle/>
          <a:p>
            <a:pPr marL="0" indent="0">
              <a:buNone/>
            </a:pPr>
            <a:r>
              <a:rPr lang="en-US" dirty="0"/>
              <a:t>Apache Drill is first schema-free SQL engine. Unlike Hive, it does not use MR job internally and compared to most distributed query engines, it does not depend on Hadoop.</a:t>
            </a:r>
          </a:p>
          <a:p>
            <a:pPr marL="0" indent="0">
              <a:buNone/>
            </a:pPr>
            <a:r>
              <a:rPr lang="en-US" b="1" dirty="0"/>
              <a:t>Apache Drill</a:t>
            </a:r>
            <a:r>
              <a:rPr lang="en-US" dirty="0"/>
              <a:t> is an open-source software framework that supports data-intensive distributed applications for interactive analysis of large-scale datasets. Drill is the open source version of Google's Dremel system which is available as an infrastructure service called Google </a:t>
            </a:r>
            <a:r>
              <a:rPr lang="en-US" dirty="0" err="1"/>
              <a:t>BigQuery</a:t>
            </a:r>
            <a:r>
              <a:rPr lang="en-US" dirty="0"/>
              <a:t>.</a:t>
            </a:r>
          </a:p>
          <a:p>
            <a:pPr marL="0" indent="0">
              <a:buNone/>
            </a:pPr>
            <a:endParaRPr lang="en-US" b="1" dirty="0"/>
          </a:p>
        </p:txBody>
      </p:sp>
    </p:spTree>
    <p:extLst>
      <p:ext uri="{BB962C8B-B14F-4D97-AF65-F5344CB8AC3E}">
        <p14:creationId xmlns:p14="http://schemas.microsoft.com/office/powerpoint/2010/main" val="267440704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C9B44-E4CA-479F-BCA0-D4B02FAC8AFB}"/>
              </a:ext>
            </a:extLst>
          </p:cNvPr>
          <p:cNvSpPr>
            <a:spLocks noGrp="1"/>
          </p:cNvSpPr>
          <p:nvPr>
            <p:ph type="title"/>
          </p:nvPr>
        </p:nvSpPr>
        <p:spPr/>
        <p:txBody>
          <a:bodyPr/>
          <a:lstStyle/>
          <a:p>
            <a:pPr algn="ctr"/>
            <a:r>
              <a:rPr lang="en-US" b="1" dirty="0"/>
              <a:t>DRILL (SQL Over Hadoop)</a:t>
            </a:r>
            <a:endParaRPr lang="en-US" dirty="0"/>
          </a:p>
        </p:txBody>
      </p:sp>
      <p:sp>
        <p:nvSpPr>
          <p:cNvPr id="3" name="Content Placeholder 2">
            <a:extLst>
              <a:ext uri="{FF2B5EF4-FFF2-40B4-BE49-F238E27FC236}">
                <a16:creationId xmlns:a16="http://schemas.microsoft.com/office/drawing/2014/main" id="{5273D25E-3524-44F9-9A7E-ED797450C0C3}"/>
              </a:ext>
            </a:extLst>
          </p:cNvPr>
          <p:cNvSpPr>
            <a:spLocks noGrp="1"/>
          </p:cNvSpPr>
          <p:nvPr>
            <p:ph idx="1"/>
          </p:nvPr>
        </p:nvSpPr>
        <p:spPr/>
        <p:txBody>
          <a:bodyPr/>
          <a:lstStyle/>
          <a:p>
            <a:pPr marL="0" indent="0">
              <a:buNone/>
            </a:pPr>
            <a:r>
              <a:rPr lang="en-US" b="1" dirty="0"/>
              <a:t>Drill</a:t>
            </a:r>
            <a:r>
              <a:rPr lang="en-US" dirty="0"/>
              <a:t> is an innovative distributed SQL engine designed to enable data exploration and analytics on non-relational datastores. Users can query the data using standard SQL and BI tools without having to create and manage schemas.</a:t>
            </a:r>
          </a:p>
          <a:p>
            <a:pPr marL="0" indent="0">
              <a:buNone/>
            </a:pPr>
            <a:r>
              <a:rPr lang="en-US" dirty="0"/>
              <a:t>Drill supports a variety of NoSQL databases and file systems, including HBase, MongoDB, </a:t>
            </a:r>
            <a:r>
              <a:rPr lang="en-US" dirty="0" err="1"/>
              <a:t>MapR</a:t>
            </a:r>
            <a:r>
              <a:rPr lang="en-US" dirty="0"/>
              <a:t>-DB, HDFS, </a:t>
            </a:r>
            <a:r>
              <a:rPr lang="en-US" dirty="0" err="1"/>
              <a:t>MapR</a:t>
            </a:r>
            <a:r>
              <a:rPr lang="en-US" dirty="0"/>
              <a:t>-FS, Amazon S3, Azure Blob Storage, Google Cloud Storage, Swift, NAS and local files. A single query can join data from multiple datastores. For example, you can join a user profile collection in MongoDB with a directory of event logs in Hadoop.</a:t>
            </a:r>
          </a:p>
          <a:p>
            <a:pPr marL="0" indent="0">
              <a:buNone/>
            </a:pPr>
            <a:endParaRPr lang="en-US" dirty="0"/>
          </a:p>
        </p:txBody>
      </p:sp>
    </p:spTree>
    <p:extLst>
      <p:ext uri="{BB962C8B-B14F-4D97-AF65-F5344CB8AC3E}">
        <p14:creationId xmlns:p14="http://schemas.microsoft.com/office/powerpoint/2010/main" val="77551772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03C22-B605-4665-9DCA-68062B44875D}"/>
              </a:ext>
            </a:extLst>
          </p:cNvPr>
          <p:cNvSpPr>
            <a:spLocks noGrp="1"/>
          </p:cNvSpPr>
          <p:nvPr>
            <p:ph type="title"/>
          </p:nvPr>
        </p:nvSpPr>
        <p:spPr/>
        <p:txBody>
          <a:bodyPr/>
          <a:lstStyle/>
          <a:p>
            <a:pPr algn="ctr"/>
            <a:r>
              <a:rPr lang="en-US" b="1" dirty="0"/>
              <a:t>Impala (SQL Over Hadoop)</a:t>
            </a:r>
          </a:p>
        </p:txBody>
      </p:sp>
      <p:sp>
        <p:nvSpPr>
          <p:cNvPr id="3" name="Content Placeholder 2">
            <a:extLst>
              <a:ext uri="{FF2B5EF4-FFF2-40B4-BE49-F238E27FC236}">
                <a16:creationId xmlns:a16="http://schemas.microsoft.com/office/drawing/2014/main" id="{C990D3C8-126A-4BC7-864E-5E547A2B9BEB}"/>
              </a:ext>
            </a:extLst>
          </p:cNvPr>
          <p:cNvSpPr>
            <a:spLocks noGrp="1"/>
          </p:cNvSpPr>
          <p:nvPr>
            <p:ph idx="1"/>
          </p:nvPr>
        </p:nvSpPr>
        <p:spPr/>
        <p:txBody>
          <a:bodyPr/>
          <a:lstStyle/>
          <a:p>
            <a:pPr marL="0" indent="0">
              <a:buNone/>
            </a:pPr>
            <a:r>
              <a:rPr lang="en-US" dirty="0"/>
              <a:t>Apache Impala is an open source massively parallel processing SQL query engine for data stored in a computer cluster running Apache Hadoop. Impala has been described as the open-source equivalent of Google F1, which inspired its development in 2012.</a:t>
            </a:r>
          </a:p>
          <a:p>
            <a:pPr marL="0" indent="0">
              <a:buNone/>
            </a:pPr>
            <a:r>
              <a:rPr lang="en-US" dirty="0"/>
              <a:t>It is an interactive SQL like query engine that runs on top of </a:t>
            </a:r>
            <a:r>
              <a:rPr lang="en-US" b="1" dirty="0"/>
              <a:t>Hadoop</a:t>
            </a:r>
            <a:r>
              <a:rPr lang="en-US" dirty="0"/>
              <a:t> Distributed File System (HDFS). </a:t>
            </a:r>
            <a:r>
              <a:rPr lang="en-US" b="1" dirty="0"/>
              <a:t>Impala uses</a:t>
            </a:r>
            <a:r>
              <a:rPr lang="en-US" dirty="0"/>
              <a:t> HDFS as its underlying storage.</a:t>
            </a:r>
          </a:p>
        </p:txBody>
      </p:sp>
    </p:spTree>
    <p:extLst>
      <p:ext uri="{BB962C8B-B14F-4D97-AF65-F5344CB8AC3E}">
        <p14:creationId xmlns:p14="http://schemas.microsoft.com/office/powerpoint/2010/main" val="336888136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B8B0-498F-4D5A-9B98-683A711CE60C}"/>
              </a:ext>
            </a:extLst>
          </p:cNvPr>
          <p:cNvSpPr>
            <a:spLocks noGrp="1"/>
          </p:cNvSpPr>
          <p:nvPr>
            <p:ph type="title"/>
          </p:nvPr>
        </p:nvSpPr>
        <p:spPr/>
        <p:txBody>
          <a:bodyPr/>
          <a:lstStyle/>
          <a:p>
            <a:pPr algn="ctr"/>
            <a:r>
              <a:rPr lang="en-US" b="1" dirty="0" err="1"/>
              <a:t>Hbase</a:t>
            </a:r>
            <a:r>
              <a:rPr lang="en-US" b="1" dirty="0"/>
              <a:t> (NoSQL Database)</a:t>
            </a:r>
          </a:p>
        </p:txBody>
      </p:sp>
      <p:sp>
        <p:nvSpPr>
          <p:cNvPr id="3" name="Content Placeholder 2">
            <a:extLst>
              <a:ext uri="{FF2B5EF4-FFF2-40B4-BE49-F238E27FC236}">
                <a16:creationId xmlns:a16="http://schemas.microsoft.com/office/drawing/2014/main" id="{06724CFB-8D53-4E7B-BB7E-3240B7E5FCBF}"/>
              </a:ext>
            </a:extLst>
          </p:cNvPr>
          <p:cNvSpPr>
            <a:spLocks noGrp="1"/>
          </p:cNvSpPr>
          <p:nvPr>
            <p:ph idx="1"/>
          </p:nvPr>
        </p:nvSpPr>
        <p:spPr/>
        <p:txBody>
          <a:bodyPr/>
          <a:lstStyle/>
          <a:p>
            <a:pPr marL="0" indent="0">
              <a:buNone/>
            </a:pPr>
            <a:r>
              <a:rPr lang="en-US" dirty="0"/>
              <a:t>HBase is an open-source non-relational distributed database modeled after Google's Bigtable and written in Java. It is developed as part of Apache Software Foundation's Apache Hadoop project and runs on top of HDFS or </a:t>
            </a:r>
            <a:r>
              <a:rPr lang="en-US" dirty="0" err="1"/>
              <a:t>Alluxio</a:t>
            </a:r>
            <a:r>
              <a:rPr lang="en-US" dirty="0"/>
              <a:t>, providing Bigtable-like capabilities for Hadoop.</a:t>
            </a:r>
          </a:p>
          <a:p>
            <a:pPr marL="0" indent="0">
              <a:buNone/>
            </a:pPr>
            <a:r>
              <a:rPr lang="en-US" b="1" dirty="0"/>
              <a:t>HBase</a:t>
            </a:r>
            <a:r>
              <a:rPr lang="en-US" dirty="0"/>
              <a:t> is called the Hadoop database because it is a NoSQL database that runs on top of Hadoop. It combines the scalability of Hadoop by running on the Hadoop Distributed File System (HDFS), with real-time data access as a key/value store and deep analytic capabilities of Map Reduce.</a:t>
            </a:r>
          </a:p>
        </p:txBody>
      </p:sp>
    </p:spTree>
    <p:extLst>
      <p:ext uri="{BB962C8B-B14F-4D97-AF65-F5344CB8AC3E}">
        <p14:creationId xmlns:p14="http://schemas.microsoft.com/office/powerpoint/2010/main" val="410322673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F661C-EF56-4908-8D66-08C1B04DD2C2}"/>
              </a:ext>
            </a:extLst>
          </p:cNvPr>
          <p:cNvSpPr>
            <a:spLocks noGrp="1"/>
          </p:cNvSpPr>
          <p:nvPr>
            <p:ph type="title"/>
          </p:nvPr>
        </p:nvSpPr>
        <p:spPr/>
        <p:txBody>
          <a:bodyPr/>
          <a:lstStyle/>
          <a:p>
            <a:pPr algn="ctr"/>
            <a:r>
              <a:rPr lang="en-US" b="1" dirty="0"/>
              <a:t>PIG (Scripting)</a:t>
            </a:r>
          </a:p>
        </p:txBody>
      </p:sp>
      <p:sp>
        <p:nvSpPr>
          <p:cNvPr id="3" name="Content Placeholder 2">
            <a:extLst>
              <a:ext uri="{FF2B5EF4-FFF2-40B4-BE49-F238E27FC236}">
                <a16:creationId xmlns:a16="http://schemas.microsoft.com/office/drawing/2014/main" id="{321CD70F-3D69-4F97-927E-7856DDA7247D}"/>
              </a:ext>
            </a:extLst>
          </p:cNvPr>
          <p:cNvSpPr>
            <a:spLocks noGrp="1"/>
          </p:cNvSpPr>
          <p:nvPr>
            <p:ph idx="1"/>
          </p:nvPr>
        </p:nvSpPr>
        <p:spPr/>
        <p:txBody>
          <a:bodyPr>
            <a:normAutofit/>
          </a:bodyPr>
          <a:lstStyle/>
          <a:p>
            <a:pPr marL="0" indent="0">
              <a:buNone/>
            </a:pPr>
            <a:r>
              <a:rPr lang="en-US" b="1" dirty="0"/>
              <a:t>Pig</a:t>
            </a:r>
            <a:r>
              <a:rPr lang="en-US" dirty="0"/>
              <a:t> is a high level scripting language that is </a:t>
            </a:r>
            <a:r>
              <a:rPr lang="en-US" b="1" dirty="0"/>
              <a:t>used</a:t>
            </a:r>
            <a:r>
              <a:rPr lang="en-US" dirty="0"/>
              <a:t> with </a:t>
            </a:r>
            <a:r>
              <a:rPr lang="en-US" b="1" dirty="0"/>
              <a:t>Apache Hadoop</a:t>
            </a:r>
            <a:r>
              <a:rPr lang="en-US" dirty="0"/>
              <a:t>. </a:t>
            </a:r>
            <a:r>
              <a:rPr lang="en-US" b="1" dirty="0"/>
              <a:t>Pig</a:t>
            </a:r>
            <a:r>
              <a:rPr lang="en-US" dirty="0"/>
              <a:t> enables data workers to write complex data transformations without knowing Java. </a:t>
            </a:r>
            <a:r>
              <a:rPr lang="en-US" b="1" dirty="0"/>
              <a:t>Pig's</a:t>
            </a:r>
            <a:r>
              <a:rPr lang="en-US" dirty="0"/>
              <a:t> simple SQL-like scripting language is called </a:t>
            </a:r>
            <a:r>
              <a:rPr lang="en-US" b="1" dirty="0"/>
              <a:t>Pig</a:t>
            </a:r>
            <a:r>
              <a:rPr lang="en-US" dirty="0"/>
              <a:t> Latin, and appeals to developers already familiar with scripting languages and SQL.</a:t>
            </a:r>
          </a:p>
          <a:p>
            <a:pPr marL="0" indent="0">
              <a:buNone/>
            </a:pPr>
            <a:r>
              <a:rPr lang="en-US" dirty="0"/>
              <a:t>It is designed to reduce </a:t>
            </a:r>
            <a:r>
              <a:rPr lang="en-US" b="1" dirty="0"/>
              <a:t>the</a:t>
            </a:r>
            <a:r>
              <a:rPr lang="en-US" dirty="0"/>
              <a:t> complexities of coding </a:t>
            </a:r>
            <a:r>
              <a:rPr lang="en-US" b="1" dirty="0"/>
              <a:t>MapReduce </a:t>
            </a:r>
            <a:r>
              <a:rPr lang="en-US" dirty="0"/>
              <a:t>applications. </a:t>
            </a:r>
            <a:r>
              <a:rPr lang="en-US" b="1" dirty="0"/>
              <a:t>Pig</a:t>
            </a:r>
            <a:r>
              <a:rPr lang="en-US" dirty="0"/>
              <a:t> was developed at Yahoo to help people use </a:t>
            </a:r>
            <a:r>
              <a:rPr lang="en-US" b="1" dirty="0"/>
              <a:t>Hadoop</a:t>
            </a:r>
            <a:r>
              <a:rPr lang="en-US" dirty="0"/>
              <a:t> to emphasize on analyzing large unstructured data sets by minimizing </a:t>
            </a:r>
            <a:r>
              <a:rPr lang="en-US" b="1" dirty="0"/>
              <a:t>the</a:t>
            </a:r>
            <a:r>
              <a:rPr lang="en-US" dirty="0"/>
              <a:t> time spent on writing Mapper and Reducer </a:t>
            </a:r>
            <a:r>
              <a:rPr lang="en-US" b="1" dirty="0"/>
              <a:t>functions</a:t>
            </a:r>
            <a:r>
              <a:rPr lang="en-US" dirty="0"/>
              <a:t>.</a:t>
            </a:r>
          </a:p>
        </p:txBody>
      </p:sp>
    </p:spTree>
    <p:extLst>
      <p:ext uri="{BB962C8B-B14F-4D97-AF65-F5344CB8AC3E}">
        <p14:creationId xmlns:p14="http://schemas.microsoft.com/office/powerpoint/2010/main" val="190649619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C7664-DAA6-4414-87ED-DECA15B70601}"/>
              </a:ext>
            </a:extLst>
          </p:cNvPr>
          <p:cNvSpPr>
            <a:spLocks noGrp="1"/>
          </p:cNvSpPr>
          <p:nvPr>
            <p:ph type="title"/>
          </p:nvPr>
        </p:nvSpPr>
        <p:spPr/>
        <p:txBody>
          <a:bodyPr/>
          <a:lstStyle/>
          <a:p>
            <a:pPr algn="ctr"/>
            <a:r>
              <a:rPr lang="en-US" b="1" dirty="0"/>
              <a:t>Flume (Data Collection)</a:t>
            </a:r>
          </a:p>
        </p:txBody>
      </p:sp>
      <p:sp>
        <p:nvSpPr>
          <p:cNvPr id="3" name="Content Placeholder 2">
            <a:extLst>
              <a:ext uri="{FF2B5EF4-FFF2-40B4-BE49-F238E27FC236}">
                <a16:creationId xmlns:a16="http://schemas.microsoft.com/office/drawing/2014/main" id="{6CFBD250-1568-413E-A5A0-D1D8E03741E3}"/>
              </a:ext>
            </a:extLst>
          </p:cNvPr>
          <p:cNvSpPr>
            <a:spLocks noGrp="1"/>
          </p:cNvSpPr>
          <p:nvPr>
            <p:ph idx="1"/>
          </p:nvPr>
        </p:nvSpPr>
        <p:spPr/>
        <p:txBody>
          <a:bodyPr/>
          <a:lstStyle/>
          <a:p>
            <a:pPr marL="0" indent="0">
              <a:buNone/>
            </a:pPr>
            <a:r>
              <a:rPr lang="en-US" dirty="0"/>
              <a:t>Apache Flume is a distributed, reliable, and available software for efficiently collecting, aggregating, and moving large amounts of log data. It has a simple and flexible architecture based on streaming data flows.</a:t>
            </a:r>
          </a:p>
          <a:p>
            <a:pPr marL="0" indent="0">
              <a:buNone/>
            </a:pPr>
            <a:r>
              <a:rPr lang="en-US" dirty="0"/>
              <a:t>The </a:t>
            </a:r>
            <a:r>
              <a:rPr lang="en-US" b="1" dirty="0"/>
              <a:t>use of Apache Flume</a:t>
            </a:r>
            <a:r>
              <a:rPr lang="en-US" dirty="0"/>
              <a:t> is not only restricted to log data aggregation.</a:t>
            </a:r>
          </a:p>
          <a:p>
            <a:pPr marL="0" indent="0">
              <a:buNone/>
            </a:pPr>
            <a:r>
              <a:rPr lang="en-US" dirty="0"/>
              <a:t>It is a system </a:t>
            </a:r>
            <a:r>
              <a:rPr lang="en-US" b="1" dirty="0"/>
              <a:t>used</a:t>
            </a:r>
            <a:r>
              <a:rPr lang="en-US" dirty="0"/>
              <a:t> for moving massive quantities of streaming data into </a:t>
            </a:r>
            <a:r>
              <a:rPr lang="en-US" b="1" dirty="0"/>
              <a:t>HDFS</a:t>
            </a:r>
            <a:r>
              <a:rPr lang="en-US" dirty="0"/>
              <a:t>. Collecting log data present in log files from web servers and aggregating it in </a:t>
            </a:r>
            <a:r>
              <a:rPr lang="en-US" b="1" dirty="0"/>
              <a:t>HDFS</a:t>
            </a:r>
            <a:r>
              <a:rPr lang="en-US" dirty="0"/>
              <a:t> for analysis, is one common example </a:t>
            </a:r>
            <a:r>
              <a:rPr lang="en-US" b="1" dirty="0"/>
              <a:t>use</a:t>
            </a:r>
            <a:r>
              <a:rPr lang="en-US" dirty="0"/>
              <a:t> case of </a:t>
            </a:r>
            <a:r>
              <a:rPr lang="en-US" b="1" dirty="0"/>
              <a:t>Flume</a:t>
            </a:r>
            <a:r>
              <a:rPr lang="en-US" dirty="0"/>
              <a:t>.</a:t>
            </a:r>
          </a:p>
        </p:txBody>
      </p:sp>
    </p:spTree>
    <p:extLst>
      <p:ext uri="{BB962C8B-B14F-4D97-AF65-F5344CB8AC3E}">
        <p14:creationId xmlns:p14="http://schemas.microsoft.com/office/powerpoint/2010/main" val="2446657174"/>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9D985-79A1-44AC-BFC5-118C570C5FCF}"/>
              </a:ext>
            </a:extLst>
          </p:cNvPr>
          <p:cNvSpPr>
            <a:spLocks noGrp="1"/>
          </p:cNvSpPr>
          <p:nvPr>
            <p:ph type="title"/>
          </p:nvPr>
        </p:nvSpPr>
        <p:spPr/>
        <p:txBody>
          <a:bodyPr/>
          <a:lstStyle/>
          <a:p>
            <a:pPr algn="ctr"/>
            <a:r>
              <a:rPr lang="en-US" b="1" dirty="0"/>
              <a:t>Sqoop (Data Collection)</a:t>
            </a:r>
          </a:p>
        </p:txBody>
      </p:sp>
      <p:sp>
        <p:nvSpPr>
          <p:cNvPr id="3" name="Content Placeholder 2">
            <a:extLst>
              <a:ext uri="{FF2B5EF4-FFF2-40B4-BE49-F238E27FC236}">
                <a16:creationId xmlns:a16="http://schemas.microsoft.com/office/drawing/2014/main" id="{A70BA32C-A987-41DF-89D4-485A3EA3F94A}"/>
              </a:ext>
            </a:extLst>
          </p:cNvPr>
          <p:cNvSpPr>
            <a:spLocks noGrp="1"/>
          </p:cNvSpPr>
          <p:nvPr>
            <p:ph idx="1"/>
          </p:nvPr>
        </p:nvSpPr>
        <p:spPr/>
        <p:txBody>
          <a:bodyPr/>
          <a:lstStyle/>
          <a:p>
            <a:pPr marL="0" indent="0">
              <a:buNone/>
            </a:pPr>
            <a:r>
              <a:rPr lang="en-US" dirty="0"/>
              <a:t>Sqoop is a command-line interface application for transferring data between relational databases and Hadoop.</a:t>
            </a:r>
          </a:p>
          <a:p>
            <a:pPr marL="0" indent="0">
              <a:buNone/>
            </a:pPr>
            <a:r>
              <a:rPr lang="en-US" dirty="0"/>
              <a:t>It is </a:t>
            </a:r>
            <a:r>
              <a:rPr lang="en-US" b="1" dirty="0"/>
              <a:t>used</a:t>
            </a:r>
            <a:r>
              <a:rPr lang="en-US" dirty="0"/>
              <a:t> to import data from relational databases such as MySQL, Oracle to </a:t>
            </a:r>
            <a:r>
              <a:rPr lang="en-US" b="1" dirty="0"/>
              <a:t>Hadoop</a:t>
            </a:r>
            <a:r>
              <a:rPr lang="en-US" dirty="0"/>
              <a:t> HDFS, and export from </a:t>
            </a:r>
            <a:r>
              <a:rPr lang="en-US" b="1" dirty="0"/>
              <a:t>Hadoop</a:t>
            </a:r>
            <a:r>
              <a:rPr lang="en-US" dirty="0"/>
              <a:t> file system to relational databases.</a:t>
            </a:r>
          </a:p>
          <a:p>
            <a:pPr marL="0" indent="0">
              <a:buNone/>
            </a:pPr>
            <a:endParaRPr lang="en-US" dirty="0"/>
          </a:p>
        </p:txBody>
      </p:sp>
    </p:spTree>
    <p:extLst>
      <p:ext uri="{BB962C8B-B14F-4D97-AF65-F5344CB8AC3E}">
        <p14:creationId xmlns:p14="http://schemas.microsoft.com/office/powerpoint/2010/main" val="2306087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EC6578-D231-43E5-B10F-E0D938B4220B}"/>
              </a:ext>
            </a:extLst>
          </p:cNvPr>
          <p:cNvSpPr>
            <a:spLocks noGrp="1"/>
          </p:cNvSpPr>
          <p:nvPr>
            <p:ph type="title"/>
          </p:nvPr>
        </p:nvSpPr>
        <p:spPr>
          <a:xfrm>
            <a:off x="841248" y="426720"/>
            <a:ext cx="10506456" cy="1919141"/>
          </a:xfrm>
        </p:spPr>
        <p:txBody>
          <a:bodyPr anchor="b">
            <a:normAutofit/>
          </a:bodyPr>
          <a:lstStyle/>
          <a:p>
            <a:r>
              <a:rPr lang="en-US" sz="6000" b="1"/>
              <a:t>Big Data Technologies</a:t>
            </a:r>
            <a:endParaRPr lang="en-US" sz="6000"/>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0887BAF-48D1-43EF-BDC7-E6B98ECD55CE}"/>
              </a:ext>
            </a:extLst>
          </p:cNvPr>
          <p:cNvSpPr>
            <a:spLocks noGrp="1"/>
          </p:cNvSpPr>
          <p:nvPr>
            <p:ph idx="1"/>
          </p:nvPr>
        </p:nvSpPr>
        <p:spPr>
          <a:xfrm>
            <a:off x="841248" y="3337269"/>
            <a:ext cx="10509504" cy="2905686"/>
          </a:xfrm>
        </p:spPr>
        <p:txBody>
          <a:bodyPr>
            <a:normAutofit/>
          </a:bodyPr>
          <a:lstStyle/>
          <a:p>
            <a:pPr marL="0" indent="0">
              <a:buNone/>
            </a:pPr>
            <a:r>
              <a:rPr lang="en-US" sz="2200"/>
              <a:t>Top big data technologies are divided into </a:t>
            </a:r>
            <a:r>
              <a:rPr lang="en-US" sz="2200" b="1"/>
              <a:t>4</a:t>
            </a:r>
            <a:r>
              <a:rPr lang="en-US" sz="2200"/>
              <a:t> fields which are classified as follows:</a:t>
            </a:r>
          </a:p>
          <a:p>
            <a:r>
              <a:rPr lang="en-US" sz="2200" b="1"/>
              <a:t>Data Storage</a:t>
            </a:r>
            <a:endParaRPr lang="en-US" sz="2200"/>
          </a:p>
          <a:p>
            <a:r>
              <a:rPr lang="en-US" sz="2200" b="1"/>
              <a:t>Data Mining</a:t>
            </a:r>
            <a:endParaRPr lang="en-US" sz="2200"/>
          </a:p>
          <a:p>
            <a:r>
              <a:rPr lang="en-US" sz="2200" b="1"/>
              <a:t>Data Analytics</a:t>
            </a:r>
            <a:endParaRPr lang="en-US" sz="2200"/>
          </a:p>
          <a:p>
            <a:r>
              <a:rPr lang="en-US" sz="2200" b="1"/>
              <a:t>Data Visualization</a:t>
            </a:r>
            <a:endParaRPr lang="en-US" sz="2200"/>
          </a:p>
          <a:p>
            <a:pPr marL="0" indent="0">
              <a:buNone/>
            </a:pPr>
            <a:endParaRPr lang="en-US" sz="2200"/>
          </a:p>
        </p:txBody>
      </p:sp>
    </p:spTree>
    <p:extLst>
      <p:ext uri="{BB962C8B-B14F-4D97-AF65-F5344CB8AC3E}">
        <p14:creationId xmlns:p14="http://schemas.microsoft.com/office/powerpoint/2010/main" val="16764939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D1CD9-4EE4-46C6-80B4-A89087AAC3BC}"/>
              </a:ext>
            </a:extLst>
          </p:cNvPr>
          <p:cNvSpPr>
            <a:spLocks noGrp="1"/>
          </p:cNvSpPr>
          <p:nvPr>
            <p:ph type="title"/>
          </p:nvPr>
        </p:nvSpPr>
        <p:spPr/>
        <p:txBody>
          <a:bodyPr/>
          <a:lstStyle/>
          <a:p>
            <a:pPr algn="ctr"/>
            <a:r>
              <a:rPr lang="en-US" b="1" dirty="0"/>
              <a:t>Zookeeper (Management &amp; Coordination)</a:t>
            </a:r>
          </a:p>
        </p:txBody>
      </p:sp>
      <p:sp>
        <p:nvSpPr>
          <p:cNvPr id="3" name="Content Placeholder 2">
            <a:extLst>
              <a:ext uri="{FF2B5EF4-FFF2-40B4-BE49-F238E27FC236}">
                <a16:creationId xmlns:a16="http://schemas.microsoft.com/office/drawing/2014/main" id="{8C68F435-BE6D-4B74-9F61-CAF830096CAD}"/>
              </a:ext>
            </a:extLst>
          </p:cNvPr>
          <p:cNvSpPr>
            <a:spLocks noGrp="1"/>
          </p:cNvSpPr>
          <p:nvPr>
            <p:ph idx="1"/>
          </p:nvPr>
        </p:nvSpPr>
        <p:spPr/>
        <p:txBody>
          <a:bodyPr/>
          <a:lstStyle/>
          <a:p>
            <a:pPr marL="0" indent="0">
              <a:buNone/>
            </a:pPr>
            <a:r>
              <a:rPr lang="en-US" dirty="0"/>
              <a:t>Apache </a:t>
            </a:r>
            <a:r>
              <a:rPr lang="en-US" dirty="0" err="1"/>
              <a:t>ZooKeeper</a:t>
            </a:r>
            <a:r>
              <a:rPr lang="en-US" dirty="0"/>
              <a:t> is a software project of the Apache Software Foundation. It is essentially a service for distributed systems offering a hierarchical key-value store, which is used to provide a distributed configuration service, synchronization service, and naming registry for large distributed systems.</a:t>
            </a:r>
          </a:p>
          <a:p>
            <a:pPr marL="0" indent="0">
              <a:buNone/>
            </a:pPr>
            <a:r>
              <a:rPr lang="en-US" dirty="0"/>
              <a:t>Apache </a:t>
            </a:r>
            <a:r>
              <a:rPr lang="en-US" b="1" dirty="0" err="1"/>
              <a:t>ZooKeeper</a:t>
            </a:r>
            <a:r>
              <a:rPr lang="en-US" dirty="0"/>
              <a:t> is </a:t>
            </a:r>
            <a:r>
              <a:rPr lang="en-US" b="1" dirty="0"/>
              <a:t>used for</a:t>
            </a:r>
            <a:r>
              <a:rPr lang="en-US" dirty="0"/>
              <a:t> maintaining centralized configuration information, naming, providing distributed synchronization, and providing group services in a simple interface so that we don't have to write it from scratch. Apache Kafka also </a:t>
            </a:r>
            <a:r>
              <a:rPr lang="en-US" b="1" dirty="0"/>
              <a:t>uses </a:t>
            </a:r>
            <a:r>
              <a:rPr lang="en-US" b="1" dirty="0" err="1"/>
              <a:t>ZooKeeper</a:t>
            </a:r>
            <a:r>
              <a:rPr lang="en-US" dirty="0"/>
              <a:t> to manage configuration.</a:t>
            </a:r>
          </a:p>
        </p:txBody>
      </p:sp>
    </p:spTree>
    <p:extLst>
      <p:ext uri="{BB962C8B-B14F-4D97-AF65-F5344CB8AC3E}">
        <p14:creationId xmlns:p14="http://schemas.microsoft.com/office/powerpoint/2010/main" val="654418686"/>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76124-5E1C-4473-89D1-4E71A4B77EE3}"/>
              </a:ext>
            </a:extLst>
          </p:cNvPr>
          <p:cNvSpPr>
            <a:spLocks noGrp="1"/>
          </p:cNvSpPr>
          <p:nvPr>
            <p:ph type="title"/>
          </p:nvPr>
        </p:nvSpPr>
        <p:spPr/>
        <p:txBody>
          <a:bodyPr/>
          <a:lstStyle/>
          <a:p>
            <a:pPr algn="ctr"/>
            <a:r>
              <a:rPr lang="en-US" b="1" dirty="0"/>
              <a:t>Ambari (Management &amp; Coordination)</a:t>
            </a:r>
          </a:p>
        </p:txBody>
      </p:sp>
      <p:sp>
        <p:nvSpPr>
          <p:cNvPr id="3" name="Content Placeholder 2">
            <a:extLst>
              <a:ext uri="{FF2B5EF4-FFF2-40B4-BE49-F238E27FC236}">
                <a16:creationId xmlns:a16="http://schemas.microsoft.com/office/drawing/2014/main" id="{F645AE2A-2B9C-425C-83FA-2FB68574B574}"/>
              </a:ext>
            </a:extLst>
          </p:cNvPr>
          <p:cNvSpPr>
            <a:spLocks noGrp="1"/>
          </p:cNvSpPr>
          <p:nvPr>
            <p:ph idx="1"/>
          </p:nvPr>
        </p:nvSpPr>
        <p:spPr/>
        <p:txBody>
          <a:bodyPr/>
          <a:lstStyle/>
          <a:p>
            <a:pPr marL="0" indent="0">
              <a:buNone/>
            </a:pPr>
            <a:r>
              <a:rPr lang="en-US" dirty="0"/>
              <a:t>Apache Ambari is a software project of the Apache Software Foundation. Ambari enables system administrators to provision, manage and monitor a Hadoop cluster, and also to integrate Hadoop with the existing enterprise infrastructure. Ambari was a sub-project of Hadoop but is now a top-level project in its own right.</a:t>
            </a:r>
          </a:p>
          <a:p>
            <a:pPr marL="0" indent="0">
              <a:buNone/>
            </a:pPr>
            <a:r>
              <a:rPr lang="en-US" b="1" dirty="0"/>
              <a:t>Ambari</a:t>
            </a:r>
            <a:r>
              <a:rPr lang="en-US" dirty="0"/>
              <a:t> eliminates the need for the manual tasks that </a:t>
            </a:r>
            <a:r>
              <a:rPr lang="en-US" b="1" dirty="0"/>
              <a:t>used to</a:t>
            </a:r>
            <a:r>
              <a:rPr lang="en-US" dirty="0"/>
              <a:t> watch over Hadoop operations. It gives a simple and secure platform for provisioning, managing, and monitoring HDP deployments. </a:t>
            </a:r>
            <a:r>
              <a:rPr lang="en-US" b="1" dirty="0"/>
              <a:t>Ambari</a:t>
            </a:r>
            <a:r>
              <a:rPr lang="en-US" dirty="0"/>
              <a:t> is an easy to use Hadoop management UI and is solidly backed by REST APIs.</a:t>
            </a:r>
          </a:p>
        </p:txBody>
      </p:sp>
    </p:spTree>
    <p:extLst>
      <p:ext uri="{BB962C8B-B14F-4D97-AF65-F5344CB8AC3E}">
        <p14:creationId xmlns:p14="http://schemas.microsoft.com/office/powerpoint/2010/main" val="411783391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09B62-BACB-4096-B96F-8937572C58AB}"/>
              </a:ext>
            </a:extLst>
          </p:cNvPr>
          <p:cNvSpPr>
            <a:spLocks noGrp="1"/>
          </p:cNvSpPr>
          <p:nvPr>
            <p:ph type="title"/>
          </p:nvPr>
        </p:nvSpPr>
        <p:spPr/>
        <p:txBody>
          <a:bodyPr/>
          <a:lstStyle/>
          <a:p>
            <a:pPr algn="ctr"/>
            <a:r>
              <a:rPr lang="en-US" b="1" dirty="0" err="1"/>
              <a:t>HCatalog</a:t>
            </a:r>
            <a:r>
              <a:rPr lang="en-US" b="1" dirty="0"/>
              <a:t> (Storage Management)</a:t>
            </a:r>
          </a:p>
        </p:txBody>
      </p:sp>
      <p:sp>
        <p:nvSpPr>
          <p:cNvPr id="3" name="Content Placeholder 2">
            <a:extLst>
              <a:ext uri="{FF2B5EF4-FFF2-40B4-BE49-F238E27FC236}">
                <a16:creationId xmlns:a16="http://schemas.microsoft.com/office/drawing/2014/main" id="{CC60880E-8CED-404F-BEC6-861CBDA17E38}"/>
              </a:ext>
            </a:extLst>
          </p:cNvPr>
          <p:cNvSpPr>
            <a:spLocks noGrp="1"/>
          </p:cNvSpPr>
          <p:nvPr>
            <p:ph idx="1"/>
          </p:nvPr>
        </p:nvSpPr>
        <p:spPr/>
        <p:txBody>
          <a:bodyPr/>
          <a:lstStyle/>
          <a:p>
            <a:pPr marL="0" indent="0">
              <a:buNone/>
            </a:pPr>
            <a:r>
              <a:rPr lang="en-US" b="1" dirty="0" err="1"/>
              <a:t>HCatalog</a:t>
            </a:r>
            <a:r>
              <a:rPr lang="en-US" dirty="0"/>
              <a:t> is a table storage management tool for Hadoop that exposes the tabular data of Hive </a:t>
            </a:r>
            <a:r>
              <a:rPr lang="en-US" dirty="0" err="1"/>
              <a:t>metastore</a:t>
            </a:r>
            <a:r>
              <a:rPr lang="en-US" dirty="0"/>
              <a:t> to other Hadoop applications. It enables users with different data processing tools (Pig, MapReduce) to easily write data onto a grid.</a:t>
            </a:r>
          </a:p>
          <a:p>
            <a:pPr marL="0" indent="0">
              <a:buNone/>
            </a:pPr>
            <a:endParaRPr lang="en-US" dirty="0"/>
          </a:p>
        </p:txBody>
      </p:sp>
    </p:spTree>
    <p:extLst>
      <p:ext uri="{BB962C8B-B14F-4D97-AF65-F5344CB8AC3E}">
        <p14:creationId xmlns:p14="http://schemas.microsoft.com/office/powerpoint/2010/main" val="365302824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0F6B6E-3A47-49E9-898C-1C57B6719200}"/>
              </a:ext>
            </a:extLst>
          </p:cNvPr>
          <p:cNvSpPr>
            <a:spLocks noGrp="1"/>
          </p:cNvSpPr>
          <p:nvPr>
            <p:ph type="title"/>
          </p:nvPr>
        </p:nvSpPr>
        <p:spPr/>
        <p:txBody>
          <a:bodyPr/>
          <a:lstStyle/>
          <a:p>
            <a:pPr algn="ctr"/>
            <a:r>
              <a:rPr lang="en-US" b="1" dirty="0"/>
              <a:t>OOZIE (Scheduling)</a:t>
            </a:r>
          </a:p>
        </p:txBody>
      </p:sp>
      <p:sp>
        <p:nvSpPr>
          <p:cNvPr id="3" name="Content Placeholder 2">
            <a:extLst>
              <a:ext uri="{FF2B5EF4-FFF2-40B4-BE49-F238E27FC236}">
                <a16:creationId xmlns:a16="http://schemas.microsoft.com/office/drawing/2014/main" id="{BF585B76-1EE6-4EAC-BC1E-7854E4EDEBA9}"/>
              </a:ext>
            </a:extLst>
          </p:cNvPr>
          <p:cNvSpPr>
            <a:spLocks noGrp="1"/>
          </p:cNvSpPr>
          <p:nvPr>
            <p:ph idx="1"/>
          </p:nvPr>
        </p:nvSpPr>
        <p:spPr/>
        <p:txBody>
          <a:bodyPr/>
          <a:lstStyle/>
          <a:p>
            <a:pPr marL="0" indent="0">
              <a:buNone/>
            </a:pPr>
            <a:r>
              <a:rPr lang="en-US" dirty="0"/>
              <a:t>Apache Oozie is a server-based workflow scheduling system to manage Hadoop jobs. Workflows in Oozie are defined as a collection of control flow and action nodes in a directed acyclic graph. Control flow nodes define the beginning and the end of a workflow as well as a mechanism to control the workflow execution path.</a:t>
            </a:r>
          </a:p>
          <a:p>
            <a:pPr marL="0" indent="0">
              <a:buNone/>
            </a:pPr>
            <a:r>
              <a:rPr lang="en-US" dirty="0"/>
              <a:t>Apache </a:t>
            </a:r>
            <a:r>
              <a:rPr lang="en-US" b="1" dirty="0"/>
              <a:t>Oozie</a:t>
            </a:r>
            <a:r>
              <a:rPr lang="en-US" dirty="0"/>
              <a:t> is a Java Web application </a:t>
            </a:r>
            <a:r>
              <a:rPr lang="en-US" b="1" dirty="0"/>
              <a:t>used</a:t>
            </a:r>
            <a:r>
              <a:rPr lang="en-US" dirty="0"/>
              <a:t> to schedule Apache Hadoop jobs. </a:t>
            </a:r>
            <a:r>
              <a:rPr lang="en-US" b="1" dirty="0"/>
              <a:t>Oozie</a:t>
            </a:r>
            <a:r>
              <a:rPr lang="en-US" dirty="0"/>
              <a:t> combines multiple jobs sequentially into one logical unit of work. It is integrated with the Hadoop stack, with YARN as its architectural center, and supports Hadoop jobs for Apache MapReduce, Apache Pig, Apache Hive, and Apache Sqoop.</a:t>
            </a:r>
          </a:p>
        </p:txBody>
      </p:sp>
    </p:spTree>
    <p:extLst>
      <p:ext uri="{BB962C8B-B14F-4D97-AF65-F5344CB8AC3E}">
        <p14:creationId xmlns:p14="http://schemas.microsoft.com/office/powerpoint/2010/main" val="152315245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6BCECA-5E05-4E01-969F-7C23FD4F3BDD}"/>
              </a:ext>
            </a:extLst>
          </p:cNvPr>
          <p:cNvSpPr>
            <a:spLocks noGrp="1"/>
          </p:cNvSpPr>
          <p:nvPr>
            <p:ph type="title"/>
          </p:nvPr>
        </p:nvSpPr>
        <p:spPr/>
        <p:txBody>
          <a:bodyPr/>
          <a:lstStyle/>
          <a:p>
            <a:pPr algn="ctr"/>
            <a:r>
              <a:rPr lang="en-US" b="1" dirty="0"/>
              <a:t>Airflow (Scheduling)</a:t>
            </a:r>
            <a:endParaRPr lang="en-US" dirty="0"/>
          </a:p>
        </p:txBody>
      </p:sp>
      <p:sp>
        <p:nvSpPr>
          <p:cNvPr id="3" name="Content Placeholder 2">
            <a:extLst>
              <a:ext uri="{FF2B5EF4-FFF2-40B4-BE49-F238E27FC236}">
                <a16:creationId xmlns:a16="http://schemas.microsoft.com/office/drawing/2014/main" id="{177E5F45-0C17-4A74-A3AB-5EFF429BC3D0}"/>
              </a:ext>
            </a:extLst>
          </p:cNvPr>
          <p:cNvSpPr>
            <a:spLocks noGrp="1"/>
          </p:cNvSpPr>
          <p:nvPr>
            <p:ph idx="1"/>
          </p:nvPr>
        </p:nvSpPr>
        <p:spPr/>
        <p:txBody>
          <a:bodyPr/>
          <a:lstStyle/>
          <a:p>
            <a:pPr marL="0" indent="0">
              <a:buNone/>
            </a:pPr>
            <a:r>
              <a:rPr lang="en-US" dirty="0"/>
              <a:t>Apache Airflow is an open-source workflow management platform. It started at Airbnb in October 2014 as a solution to manage the company's increasing complex workflows. Creating Airflow allowed Airbnb to programmatically author and schedule their workflows and monitor them via the built-in Airflow user interface.</a:t>
            </a:r>
          </a:p>
          <a:p>
            <a:pPr marL="0" indent="0">
              <a:buNone/>
            </a:pPr>
            <a:r>
              <a:rPr lang="en-US" dirty="0"/>
              <a:t>Apache </a:t>
            </a:r>
            <a:r>
              <a:rPr lang="en-US" b="1" dirty="0"/>
              <a:t>Airflow</a:t>
            </a:r>
            <a:r>
              <a:rPr lang="en-US" dirty="0"/>
              <a:t> is a workflow automation and scheduling system that can be </a:t>
            </a:r>
            <a:r>
              <a:rPr lang="en-US" b="1" dirty="0"/>
              <a:t>used to</a:t>
            </a:r>
            <a:r>
              <a:rPr lang="en-US" dirty="0"/>
              <a:t> author and manage data pipelines. </a:t>
            </a:r>
            <a:r>
              <a:rPr lang="en-US" b="1" dirty="0"/>
              <a:t>Airflow</a:t>
            </a:r>
            <a:r>
              <a:rPr lang="en-US" dirty="0"/>
              <a:t> uses workflows made of directed acyclic graphs (DAGs) of tasks.</a:t>
            </a:r>
          </a:p>
        </p:txBody>
      </p:sp>
    </p:spTree>
    <p:extLst>
      <p:ext uri="{BB962C8B-B14F-4D97-AF65-F5344CB8AC3E}">
        <p14:creationId xmlns:p14="http://schemas.microsoft.com/office/powerpoint/2010/main" val="931923101"/>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C0D74-68AA-41C6-B31E-DC27D6017278}"/>
              </a:ext>
            </a:extLst>
          </p:cNvPr>
          <p:cNvSpPr>
            <a:spLocks noGrp="1"/>
          </p:cNvSpPr>
          <p:nvPr>
            <p:ph type="title"/>
          </p:nvPr>
        </p:nvSpPr>
        <p:spPr/>
        <p:txBody>
          <a:bodyPr/>
          <a:lstStyle/>
          <a:p>
            <a:pPr algn="ctr"/>
            <a:r>
              <a:rPr lang="en-US" b="1" dirty="0"/>
              <a:t>AVRO (Data Format)</a:t>
            </a:r>
          </a:p>
        </p:txBody>
      </p:sp>
      <p:sp>
        <p:nvSpPr>
          <p:cNvPr id="3" name="Content Placeholder 2">
            <a:extLst>
              <a:ext uri="{FF2B5EF4-FFF2-40B4-BE49-F238E27FC236}">
                <a16:creationId xmlns:a16="http://schemas.microsoft.com/office/drawing/2014/main" id="{0742D7F8-04FC-40E0-9B1E-EFF8512E04AD}"/>
              </a:ext>
            </a:extLst>
          </p:cNvPr>
          <p:cNvSpPr>
            <a:spLocks noGrp="1"/>
          </p:cNvSpPr>
          <p:nvPr>
            <p:ph idx="1"/>
          </p:nvPr>
        </p:nvSpPr>
        <p:spPr/>
        <p:txBody>
          <a:bodyPr/>
          <a:lstStyle/>
          <a:p>
            <a:pPr marL="0" indent="0">
              <a:buNone/>
            </a:pPr>
            <a:r>
              <a:rPr lang="en-US" dirty="0"/>
              <a:t>Avro is a row-oriented object container storage remote procedure call and data serialization framework developed within Apache's Hadoop project. It uses JSON for defining data types and protocols, and serializes data in a compact binary format.</a:t>
            </a:r>
          </a:p>
          <a:p>
            <a:pPr marL="0" indent="0">
              <a:buNone/>
            </a:pPr>
            <a:r>
              <a:rPr lang="en-US" b="1" dirty="0"/>
              <a:t>Avro</a:t>
            </a:r>
            <a:r>
              <a:rPr lang="en-US" dirty="0"/>
              <a:t> is an open source project that provides data serialization and data exchange services for Apache Hadoop. These services can be </a:t>
            </a:r>
            <a:r>
              <a:rPr lang="en-US" b="1" dirty="0"/>
              <a:t>used </a:t>
            </a:r>
            <a:r>
              <a:rPr lang="en-US" dirty="0"/>
              <a:t>together or independently. </a:t>
            </a:r>
            <a:r>
              <a:rPr lang="en-US" b="1" dirty="0"/>
              <a:t>Avro</a:t>
            </a:r>
            <a:r>
              <a:rPr lang="en-US" dirty="0"/>
              <a:t> facilitates the exchange of big data between programs written in any language.</a:t>
            </a:r>
          </a:p>
        </p:txBody>
      </p:sp>
    </p:spTree>
    <p:extLst>
      <p:ext uri="{BB962C8B-B14F-4D97-AF65-F5344CB8AC3E}">
        <p14:creationId xmlns:p14="http://schemas.microsoft.com/office/powerpoint/2010/main" val="277916676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A9DE-9575-493C-B865-72BAAC810BF7}"/>
              </a:ext>
            </a:extLst>
          </p:cNvPr>
          <p:cNvSpPr>
            <a:spLocks noGrp="1"/>
          </p:cNvSpPr>
          <p:nvPr>
            <p:ph type="title"/>
          </p:nvPr>
        </p:nvSpPr>
        <p:spPr/>
        <p:txBody>
          <a:bodyPr/>
          <a:lstStyle/>
          <a:p>
            <a:pPr algn="ctr"/>
            <a:r>
              <a:rPr lang="en-US" b="1" dirty="0"/>
              <a:t>Mahout &amp; Spark MLIB (Machine Learning)</a:t>
            </a:r>
          </a:p>
        </p:txBody>
      </p:sp>
      <p:sp>
        <p:nvSpPr>
          <p:cNvPr id="3" name="Content Placeholder 2">
            <a:extLst>
              <a:ext uri="{FF2B5EF4-FFF2-40B4-BE49-F238E27FC236}">
                <a16:creationId xmlns:a16="http://schemas.microsoft.com/office/drawing/2014/main" id="{77752419-03FF-412A-93FE-0394428B2BA2}"/>
              </a:ext>
            </a:extLst>
          </p:cNvPr>
          <p:cNvSpPr>
            <a:spLocks noGrp="1"/>
          </p:cNvSpPr>
          <p:nvPr>
            <p:ph idx="1"/>
          </p:nvPr>
        </p:nvSpPr>
        <p:spPr/>
        <p:txBody>
          <a:bodyPr>
            <a:normAutofit/>
          </a:bodyPr>
          <a:lstStyle/>
          <a:p>
            <a:pPr marL="0" indent="0">
              <a:buNone/>
            </a:pPr>
            <a:r>
              <a:rPr lang="en-US" dirty="0"/>
              <a:t>Apache Mahout is a project of the Apache Software Foundation to produce free implementations of distributed or otherwise scalable machine learning algorithms focused primarily on linear algebra.</a:t>
            </a:r>
          </a:p>
          <a:p>
            <a:pPr marL="0" indent="0">
              <a:buNone/>
            </a:pPr>
            <a:r>
              <a:rPr lang="en-US" dirty="0"/>
              <a:t>It implements popular machine learning techniques such as: Recommendation. Classification.</a:t>
            </a:r>
          </a:p>
          <a:p>
            <a:pPr marL="0" indent="0">
              <a:buNone/>
            </a:pPr>
            <a:r>
              <a:rPr lang="en-US" b="1" dirty="0" err="1"/>
              <a:t>MLlib</a:t>
            </a:r>
            <a:r>
              <a:rPr lang="en-US" dirty="0"/>
              <a:t> is Spark's scalable machine learning library consisting of common learning algorithms and utilities, including classification, regression, clustering, collaborative filtering, dimensionality reduction.</a:t>
            </a:r>
          </a:p>
          <a:p>
            <a:pPr marL="0" indent="0">
              <a:buNone/>
            </a:pPr>
            <a:r>
              <a:rPr lang="en-US" dirty="0" err="1"/>
              <a:t>MLlib</a:t>
            </a:r>
            <a:r>
              <a:rPr lang="en-US" dirty="0"/>
              <a:t> fits into Spark's APIs and interoperates with NumPy in Python.</a:t>
            </a:r>
          </a:p>
        </p:txBody>
      </p:sp>
    </p:spTree>
    <p:extLst>
      <p:ext uri="{BB962C8B-B14F-4D97-AF65-F5344CB8AC3E}">
        <p14:creationId xmlns:p14="http://schemas.microsoft.com/office/powerpoint/2010/main" val="128720311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320D7-13F1-404D-B7B6-5FB03199C2D0}"/>
              </a:ext>
            </a:extLst>
          </p:cNvPr>
          <p:cNvSpPr>
            <a:spLocks noGrp="1"/>
          </p:cNvSpPr>
          <p:nvPr>
            <p:ph type="title"/>
          </p:nvPr>
        </p:nvSpPr>
        <p:spPr/>
        <p:txBody>
          <a:bodyPr/>
          <a:lstStyle/>
          <a:p>
            <a:pPr algn="ctr"/>
            <a:r>
              <a:rPr lang="en-US" b="1" dirty="0"/>
              <a:t>FLINK (Stream Processing)</a:t>
            </a:r>
          </a:p>
        </p:txBody>
      </p:sp>
      <p:sp>
        <p:nvSpPr>
          <p:cNvPr id="3" name="Content Placeholder 2">
            <a:extLst>
              <a:ext uri="{FF2B5EF4-FFF2-40B4-BE49-F238E27FC236}">
                <a16:creationId xmlns:a16="http://schemas.microsoft.com/office/drawing/2014/main" id="{59AB78D6-351A-4D71-B0C6-5AFE5F86390F}"/>
              </a:ext>
            </a:extLst>
          </p:cNvPr>
          <p:cNvSpPr>
            <a:spLocks noGrp="1"/>
          </p:cNvSpPr>
          <p:nvPr>
            <p:ph idx="1"/>
          </p:nvPr>
        </p:nvSpPr>
        <p:spPr/>
        <p:txBody>
          <a:bodyPr>
            <a:normAutofit fontScale="92500"/>
          </a:bodyPr>
          <a:lstStyle/>
          <a:p>
            <a:pPr marL="0" indent="0">
              <a:buNone/>
            </a:pPr>
            <a:r>
              <a:rPr lang="en-US" dirty="0"/>
              <a:t>Apache </a:t>
            </a:r>
            <a:r>
              <a:rPr lang="en-US" dirty="0" err="1"/>
              <a:t>Flink</a:t>
            </a:r>
            <a:r>
              <a:rPr lang="en-US" dirty="0"/>
              <a:t> is an open-source stream-processing framework developed by the Apache Software Foundation. The core of Apache </a:t>
            </a:r>
            <a:r>
              <a:rPr lang="en-US" dirty="0" err="1"/>
              <a:t>Flink</a:t>
            </a:r>
            <a:r>
              <a:rPr lang="en-US" dirty="0"/>
              <a:t> is a distributed streaming data-flow engine written in Java and Scala. </a:t>
            </a:r>
            <a:r>
              <a:rPr lang="en-US" dirty="0" err="1"/>
              <a:t>Flink</a:t>
            </a:r>
            <a:r>
              <a:rPr lang="en-US" dirty="0"/>
              <a:t> executes arbitrary dataflow programs in a data-parallel and pipelined manner.</a:t>
            </a:r>
          </a:p>
          <a:p>
            <a:pPr marL="0" indent="0">
              <a:buNone/>
            </a:pPr>
            <a:r>
              <a:rPr lang="en-US" b="1" dirty="0" err="1"/>
              <a:t>Flink</a:t>
            </a:r>
            <a:r>
              <a:rPr lang="en-US" dirty="0"/>
              <a:t> has been designed to run in all common cluster environments, perform computations at in-memory speed and at any scale.</a:t>
            </a:r>
          </a:p>
          <a:p>
            <a:pPr marL="0" indent="0">
              <a:buNone/>
            </a:pPr>
            <a:r>
              <a:rPr lang="en-US" b="1" dirty="0" err="1"/>
              <a:t>Flink</a:t>
            </a:r>
            <a:r>
              <a:rPr lang="en-US" dirty="0"/>
              <a:t> has only data processing engine compared to </a:t>
            </a:r>
            <a:r>
              <a:rPr lang="en-US" b="1" dirty="0"/>
              <a:t>Spark</a:t>
            </a:r>
            <a:r>
              <a:rPr lang="en-US" dirty="0"/>
              <a:t> which has different core components. ... </a:t>
            </a:r>
            <a:r>
              <a:rPr lang="en-US" b="1" dirty="0" err="1"/>
              <a:t>Flink</a:t>
            </a:r>
            <a:r>
              <a:rPr lang="en-US" dirty="0"/>
              <a:t> writes to disk when the in-memory runs out. Both the Apache </a:t>
            </a:r>
            <a:r>
              <a:rPr lang="en-US" b="1" dirty="0"/>
              <a:t>Spark</a:t>
            </a:r>
            <a:r>
              <a:rPr lang="en-US" dirty="0"/>
              <a:t> and Apache </a:t>
            </a:r>
            <a:r>
              <a:rPr lang="en-US" b="1" dirty="0" err="1"/>
              <a:t>Flink</a:t>
            </a:r>
            <a:r>
              <a:rPr lang="en-US" dirty="0"/>
              <a:t> work with Apache Kafka project developed by LinkedIn which is also a strong data streaming application with high fault tolerance.</a:t>
            </a:r>
          </a:p>
        </p:txBody>
      </p:sp>
    </p:spTree>
    <p:extLst>
      <p:ext uri="{BB962C8B-B14F-4D97-AF65-F5344CB8AC3E}">
        <p14:creationId xmlns:p14="http://schemas.microsoft.com/office/powerpoint/2010/main" val="263138267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10637-725E-4EBE-B64B-15ABC2513C12}"/>
              </a:ext>
            </a:extLst>
          </p:cNvPr>
          <p:cNvSpPr>
            <a:spLocks noGrp="1"/>
          </p:cNvSpPr>
          <p:nvPr>
            <p:ph type="title"/>
          </p:nvPr>
        </p:nvSpPr>
        <p:spPr/>
        <p:txBody>
          <a:bodyPr/>
          <a:lstStyle/>
          <a:p>
            <a:pPr algn="ctr"/>
            <a:r>
              <a:rPr lang="en-US" b="1" dirty="0"/>
              <a:t>Kafka &amp; Storm (Stream Processing)</a:t>
            </a:r>
          </a:p>
        </p:txBody>
      </p:sp>
      <p:sp>
        <p:nvSpPr>
          <p:cNvPr id="3" name="Content Placeholder 2">
            <a:extLst>
              <a:ext uri="{FF2B5EF4-FFF2-40B4-BE49-F238E27FC236}">
                <a16:creationId xmlns:a16="http://schemas.microsoft.com/office/drawing/2014/main" id="{3F795ECF-1BD0-4956-889C-6316E13CF6E9}"/>
              </a:ext>
            </a:extLst>
          </p:cNvPr>
          <p:cNvSpPr>
            <a:spLocks noGrp="1"/>
          </p:cNvSpPr>
          <p:nvPr>
            <p:ph idx="1"/>
          </p:nvPr>
        </p:nvSpPr>
        <p:spPr/>
        <p:txBody>
          <a:bodyPr>
            <a:normAutofit lnSpcReduction="10000"/>
          </a:bodyPr>
          <a:lstStyle/>
          <a:p>
            <a:pPr marL="0" indent="0">
              <a:buNone/>
            </a:pPr>
            <a:r>
              <a:rPr lang="en-US" dirty="0"/>
              <a:t>Apache Kafka is an open-source stream-processing software platform developed by LinkedIn and donated to the Apache Software Foundation, written in Scala and Java. The project aims to provide a unified, high-throughput, low-latency platform for handling real-time data feeds.</a:t>
            </a:r>
          </a:p>
          <a:p>
            <a:pPr marL="0" indent="0">
              <a:buNone/>
            </a:pPr>
            <a:r>
              <a:rPr lang="en-US" dirty="0"/>
              <a:t>Apache </a:t>
            </a:r>
            <a:r>
              <a:rPr lang="en-US" b="1" dirty="0"/>
              <a:t>Kafka</a:t>
            </a:r>
            <a:r>
              <a:rPr lang="en-US" dirty="0"/>
              <a:t> is a distributed streaming platform capable of handling trillions of events a day. </a:t>
            </a:r>
            <a:r>
              <a:rPr lang="en-US" b="1" dirty="0"/>
              <a:t>Kafka</a:t>
            </a:r>
            <a:r>
              <a:rPr lang="en-US" dirty="0"/>
              <a:t> provides low-latency, high-throughput, fault-tolerant publish and subscribe pipelines and is able to process streams of events.</a:t>
            </a:r>
          </a:p>
          <a:p>
            <a:pPr marL="0" indent="0">
              <a:buNone/>
            </a:pPr>
            <a:r>
              <a:rPr lang="en-US" dirty="0"/>
              <a:t>Streaming data is data that is continuously generated by thousands of data sources, which typically send the data records in simultaneously.</a:t>
            </a:r>
          </a:p>
        </p:txBody>
      </p:sp>
    </p:spTree>
    <p:extLst>
      <p:ext uri="{BB962C8B-B14F-4D97-AF65-F5344CB8AC3E}">
        <p14:creationId xmlns:p14="http://schemas.microsoft.com/office/powerpoint/2010/main" val="315582965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4928-8881-42EB-B40B-95C6F9DBABA2}"/>
              </a:ext>
            </a:extLst>
          </p:cNvPr>
          <p:cNvSpPr>
            <a:spLocks noGrp="1"/>
          </p:cNvSpPr>
          <p:nvPr>
            <p:ph type="title"/>
          </p:nvPr>
        </p:nvSpPr>
        <p:spPr/>
        <p:txBody>
          <a:bodyPr/>
          <a:lstStyle/>
          <a:p>
            <a:pPr algn="ctr"/>
            <a:r>
              <a:rPr lang="en-US" b="1" dirty="0"/>
              <a:t>Kafka &amp; Storm (Stream Processing)</a:t>
            </a:r>
            <a:endParaRPr lang="en-US" dirty="0"/>
          </a:p>
        </p:txBody>
      </p:sp>
      <p:sp>
        <p:nvSpPr>
          <p:cNvPr id="3" name="Content Placeholder 2">
            <a:extLst>
              <a:ext uri="{FF2B5EF4-FFF2-40B4-BE49-F238E27FC236}">
                <a16:creationId xmlns:a16="http://schemas.microsoft.com/office/drawing/2014/main" id="{DEF3342C-3F2D-4AA4-A309-0C9214BB69D6}"/>
              </a:ext>
            </a:extLst>
          </p:cNvPr>
          <p:cNvSpPr>
            <a:spLocks noGrp="1"/>
          </p:cNvSpPr>
          <p:nvPr>
            <p:ph idx="1"/>
          </p:nvPr>
        </p:nvSpPr>
        <p:spPr/>
        <p:txBody>
          <a:bodyPr>
            <a:normAutofit fontScale="92500" lnSpcReduction="10000"/>
          </a:bodyPr>
          <a:lstStyle/>
          <a:p>
            <a:pPr marL="0" indent="0">
              <a:buNone/>
            </a:pPr>
            <a:r>
              <a:rPr lang="en-US" dirty="0"/>
              <a:t>Apache Storm is a distributed stream processing computation framework written predominantly in the Clojure programming language. Originally created by Nathan </a:t>
            </a:r>
            <a:r>
              <a:rPr lang="en-US" dirty="0" err="1"/>
              <a:t>Marz</a:t>
            </a:r>
            <a:r>
              <a:rPr lang="en-US" dirty="0"/>
              <a:t> and team at </a:t>
            </a:r>
            <a:r>
              <a:rPr lang="en-US" dirty="0" err="1"/>
              <a:t>BackType</a:t>
            </a:r>
            <a:r>
              <a:rPr lang="en-US" dirty="0"/>
              <a:t>, the project was open sourced after being acquired by Twitter.</a:t>
            </a:r>
          </a:p>
          <a:p>
            <a:pPr marL="0" indent="0">
              <a:buNone/>
            </a:pPr>
            <a:r>
              <a:rPr lang="en-US" b="1" dirty="0"/>
              <a:t>Apache Storm</a:t>
            </a:r>
            <a:r>
              <a:rPr lang="en-US" dirty="0"/>
              <a:t> makes it easy to reliably process unbounded streams of data, doing for </a:t>
            </a:r>
            <a:r>
              <a:rPr lang="en-US" dirty="0" err="1"/>
              <a:t>realtime</a:t>
            </a:r>
            <a:r>
              <a:rPr lang="en-US" dirty="0"/>
              <a:t> processing what Hadoop did for batch processing. </a:t>
            </a:r>
            <a:r>
              <a:rPr lang="en-US" b="1" dirty="0"/>
              <a:t>Apache Storm</a:t>
            </a:r>
            <a:r>
              <a:rPr lang="en-US" dirty="0"/>
              <a:t> is simple, can be </a:t>
            </a:r>
            <a:r>
              <a:rPr lang="en-US" b="1" dirty="0"/>
              <a:t>used with</a:t>
            </a:r>
            <a:r>
              <a:rPr lang="en-US" dirty="0"/>
              <a:t> any programming language</a:t>
            </a:r>
          </a:p>
          <a:p>
            <a:pPr marL="0" indent="0">
              <a:buNone/>
            </a:pPr>
            <a:r>
              <a:rPr lang="en-US" b="1" dirty="0"/>
              <a:t>Kafka</a:t>
            </a:r>
            <a:r>
              <a:rPr lang="en-US" dirty="0"/>
              <a:t> uses Zookeeper to share and save state between brokers. So </a:t>
            </a:r>
            <a:r>
              <a:rPr lang="en-US" b="1" dirty="0"/>
              <a:t>Kafka</a:t>
            </a:r>
            <a:r>
              <a:rPr lang="en-US" dirty="0"/>
              <a:t> is basically responsible for transferring messages from one machine to another. </a:t>
            </a:r>
            <a:r>
              <a:rPr lang="en-US" b="1" dirty="0"/>
              <a:t>Storm</a:t>
            </a:r>
            <a:r>
              <a:rPr lang="en-US" dirty="0"/>
              <a:t> is a scalable, fault-tolerant, real-time analytic system (think like Hadoop in </a:t>
            </a:r>
            <a:r>
              <a:rPr lang="en-US" dirty="0" err="1"/>
              <a:t>realtime</a:t>
            </a:r>
            <a:r>
              <a:rPr lang="en-US" dirty="0"/>
              <a:t>). It consumes data from sources (Spouts) and passes it to pipeline (Bolts).</a:t>
            </a:r>
          </a:p>
        </p:txBody>
      </p:sp>
    </p:spTree>
    <p:extLst>
      <p:ext uri="{BB962C8B-B14F-4D97-AF65-F5344CB8AC3E}">
        <p14:creationId xmlns:p14="http://schemas.microsoft.com/office/powerpoint/2010/main" val="1000525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Big-Data-Technologies-picture-4">
            <a:extLst>
              <a:ext uri="{FF2B5EF4-FFF2-40B4-BE49-F238E27FC236}">
                <a16:creationId xmlns:a16="http://schemas.microsoft.com/office/drawing/2014/main" id="{A55B97AE-5128-49E0-990F-FACA9DBE5A0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43467" y="1247986"/>
            <a:ext cx="10905066" cy="43620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480054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B602F-7D29-4953-8D37-7778FB0236E9}"/>
              </a:ext>
            </a:extLst>
          </p:cNvPr>
          <p:cNvSpPr>
            <a:spLocks noGrp="1"/>
          </p:cNvSpPr>
          <p:nvPr>
            <p:ph type="title"/>
          </p:nvPr>
        </p:nvSpPr>
        <p:spPr/>
        <p:txBody>
          <a:bodyPr/>
          <a:lstStyle/>
          <a:p>
            <a:pPr algn="ctr"/>
            <a:r>
              <a:rPr lang="en-US" b="1" dirty="0"/>
              <a:t>Cassandra (NoSQL Database)</a:t>
            </a:r>
          </a:p>
        </p:txBody>
      </p:sp>
      <p:sp>
        <p:nvSpPr>
          <p:cNvPr id="3" name="Content Placeholder 2">
            <a:extLst>
              <a:ext uri="{FF2B5EF4-FFF2-40B4-BE49-F238E27FC236}">
                <a16:creationId xmlns:a16="http://schemas.microsoft.com/office/drawing/2014/main" id="{B3CFC5BC-BB68-400B-A474-2A47889EB2AF}"/>
              </a:ext>
            </a:extLst>
          </p:cNvPr>
          <p:cNvSpPr>
            <a:spLocks noGrp="1"/>
          </p:cNvSpPr>
          <p:nvPr>
            <p:ph idx="1"/>
          </p:nvPr>
        </p:nvSpPr>
        <p:spPr/>
        <p:txBody>
          <a:bodyPr/>
          <a:lstStyle/>
          <a:p>
            <a:pPr marL="0" indent="0">
              <a:buNone/>
            </a:pPr>
            <a:r>
              <a:rPr lang="en-US" dirty="0"/>
              <a:t>Apache Cassandra is a free and open-source, distributed, wide column store, NoSQL database management system designed to handle large amounts of data across many commodity servers, providing high availability with no single point of failure.</a:t>
            </a:r>
          </a:p>
          <a:p>
            <a:pPr marL="0" indent="0">
              <a:buNone/>
            </a:pPr>
            <a:r>
              <a:rPr lang="en-US" dirty="0"/>
              <a:t>Proven Success Across Enterprise Apps and in Many </a:t>
            </a:r>
            <a:r>
              <a:rPr lang="en-US" b="1" dirty="0"/>
              <a:t>Use</a:t>
            </a:r>
            <a:r>
              <a:rPr lang="en-US" dirty="0"/>
              <a:t> Cases. There are already many examples where </a:t>
            </a:r>
            <a:r>
              <a:rPr lang="en-US" b="1" dirty="0"/>
              <a:t>Cassandra</a:t>
            </a:r>
            <a:r>
              <a:rPr lang="en-US" dirty="0"/>
              <a:t> is being used effectively. Banks and other financial institutions are storing large quantities of financial data in </a:t>
            </a:r>
            <a:r>
              <a:rPr lang="en-US" b="1" dirty="0"/>
              <a:t>Cassandra</a:t>
            </a:r>
            <a:r>
              <a:rPr lang="en-US" dirty="0"/>
              <a:t>. Analytics companies are </a:t>
            </a:r>
            <a:r>
              <a:rPr lang="en-US" b="1" dirty="0"/>
              <a:t>using Cassandra</a:t>
            </a:r>
            <a:r>
              <a:rPr lang="en-US" dirty="0"/>
              <a:t> to store web analytics data.</a:t>
            </a:r>
          </a:p>
        </p:txBody>
      </p:sp>
    </p:spTree>
    <p:extLst>
      <p:ext uri="{BB962C8B-B14F-4D97-AF65-F5344CB8AC3E}">
        <p14:creationId xmlns:p14="http://schemas.microsoft.com/office/powerpoint/2010/main" val="240856695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44454-5187-42C5-A1D9-164E0B5F55F3}"/>
              </a:ext>
            </a:extLst>
          </p:cNvPr>
          <p:cNvSpPr>
            <a:spLocks noGrp="1"/>
          </p:cNvSpPr>
          <p:nvPr>
            <p:ph type="title"/>
          </p:nvPr>
        </p:nvSpPr>
        <p:spPr/>
        <p:txBody>
          <a:bodyPr/>
          <a:lstStyle/>
          <a:p>
            <a:pPr algn="ctr"/>
            <a:r>
              <a:rPr lang="en-US" b="1" dirty="0"/>
              <a:t>SOLR &amp; LUCENE (Search Engine)</a:t>
            </a:r>
          </a:p>
        </p:txBody>
      </p:sp>
      <p:sp>
        <p:nvSpPr>
          <p:cNvPr id="3" name="Content Placeholder 2">
            <a:extLst>
              <a:ext uri="{FF2B5EF4-FFF2-40B4-BE49-F238E27FC236}">
                <a16:creationId xmlns:a16="http://schemas.microsoft.com/office/drawing/2014/main" id="{A50B965F-3A78-4A89-AD68-3479F67F6CA1}"/>
              </a:ext>
            </a:extLst>
          </p:cNvPr>
          <p:cNvSpPr>
            <a:spLocks noGrp="1"/>
          </p:cNvSpPr>
          <p:nvPr>
            <p:ph idx="1"/>
          </p:nvPr>
        </p:nvSpPr>
        <p:spPr/>
        <p:txBody>
          <a:bodyPr>
            <a:normAutofit/>
          </a:bodyPr>
          <a:lstStyle/>
          <a:p>
            <a:pPr marL="0" indent="0">
              <a:buNone/>
            </a:pPr>
            <a:r>
              <a:rPr lang="en-US" dirty="0"/>
              <a:t>Apache Lucene is a free and open-source search engine software library, originally written completely in Java by Doug Cutting. </a:t>
            </a:r>
          </a:p>
          <a:p>
            <a:pPr marL="0" indent="0">
              <a:buNone/>
            </a:pPr>
            <a:r>
              <a:rPr lang="en-US" dirty="0"/>
              <a:t>Apache </a:t>
            </a:r>
            <a:r>
              <a:rPr lang="en-US" b="1" dirty="0"/>
              <a:t>Lucene</a:t>
            </a:r>
            <a:r>
              <a:rPr lang="en-US" dirty="0"/>
              <a:t> is a high-performance, full-featured text search engine library written entirely in Java. It is a technology suitable for nearly any application that requires full-text search, especially cross-platform.</a:t>
            </a:r>
          </a:p>
          <a:p>
            <a:pPr marL="0" indent="0">
              <a:buNone/>
            </a:pPr>
            <a:r>
              <a:rPr lang="en-US" dirty="0"/>
              <a:t>The content you add to </a:t>
            </a:r>
            <a:r>
              <a:rPr lang="en-US" b="1" dirty="0"/>
              <a:t>Lucene</a:t>
            </a:r>
            <a:r>
              <a:rPr lang="en-US" dirty="0"/>
              <a:t> can be from various sources, like a SQL/NoSQL database, a filesystem, or even from websites.</a:t>
            </a:r>
          </a:p>
        </p:txBody>
      </p:sp>
    </p:spTree>
    <p:extLst>
      <p:ext uri="{BB962C8B-B14F-4D97-AF65-F5344CB8AC3E}">
        <p14:creationId xmlns:p14="http://schemas.microsoft.com/office/powerpoint/2010/main" val="2882141752"/>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545A5-99D9-4524-819E-69B41DD98B1E}"/>
              </a:ext>
            </a:extLst>
          </p:cNvPr>
          <p:cNvSpPr>
            <a:spLocks noGrp="1"/>
          </p:cNvSpPr>
          <p:nvPr>
            <p:ph type="title"/>
          </p:nvPr>
        </p:nvSpPr>
        <p:spPr/>
        <p:txBody>
          <a:bodyPr/>
          <a:lstStyle/>
          <a:p>
            <a:pPr algn="ctr"/>
            <a:r>
              <a:rPr lang="en-US" b="1" dirty="0"/>
              <a:t>SOLR &amp; LUCENE (Search Engine)</a:t>
            </a:r>
            <a:endParaRPr lang="en-US" dirty="0"/>
          </a:p>
        </p:txBody>
      </p:sp>
      <p:sp>
        <p:nvSpPr>
          <p:cNvPr id="3" name="Content Placeholder 2">
            <a:extLst>
              <a:ext uri="{FF2B5EF4-FFF2-40B4-BE49-F238E27FC236}">
                <a16:creationId xmlns:a16="http://schemas.microsoft.com/office/drawing/2014/main" id="{56A50CFC-E685-470B-9DA1-BC8B7DEFD924}"/>
              </a:ext>
            </a:extLst>
          </p:cNvPr>
          <p:cNvSpPr>
            <a:spLocks noGrp="1"/>
          </p:cNvSpPr>
          <p:nvPr>
            <p:ph idx="1"/>
          </p:nvPr>
        </p:nvSpPr>
        <p:spPr/>
        <p:txBody>
          <a:bodyPr/>
          <a:lstStyle/>
          <a:p>
            <a:pPr marL="0" indent="0">
              <a:buNone/>
            </a:pPr>
            <a:r>
              <a:rPr lang="en-US" dirty="0" err="1"/>
              <a:t>Solr</a:t>
            </a:r>
            <a:r>
              <a:rPr lang="en-US" dirty="0"/>
              <a:t> is an open-source enterprise-search platform, written in Java, from the Apache Lucene project. Its major features include full-text search, hit highlighting, faceted search, real-time indexing, dynamic clustering, database integration, NoSQL features and rich document handling.</a:t>
            </a:r>
          </a:p>
          <a:p>
            <a:pPr marL="0" indent="0">
              <a:buNone/>
            </a:pPr>
            <a:r>
              <a:rPr lang="en-US" b="1" dirty="0" err="1"/>
              <a:t>Solr</a:t>
            </a:r>
            <a:r>
              <a:rPr lang="en-US" dirty="0"/>
              <a:t> is a popular search platform for Web sites because it can index and search multiple sites and return recommendations for related content based on the search query's taxonomy.</a:t>
            </a:r>
          </a:p>
          <a:p>
            <a:pPr marL="0" indent="0">
              <a:buNone/>
            </a:pPr>
            <a:endParaRPr lang="en-US" dirty="0"/>
          </a:p>
        </p:txBody>
      </p:sp>
    </p:spTree>
    <p:extLst>
      <p:ext uri="{BB962C8B-B14F-4D97-AF65-F5344CB8AC3E}">
        <p14:creationId xmlns:p14="http://schemas.microsoft.com/office/powerpoint/2010/main" val="175642872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BA2C4-AF95-44A8-B347-66AE2B64FA77}"/>
              </a:ext>
            </a:extLst>
          </p:cNvPr>
          <p:cNvSpPr>
            <a:spLocks noGrp="1"/>
          </p:cNvSpPr>
          <p:nvPr>
            <p:ph type="title"/>
          </p:nvPr>
        </p:nvSpPr>
        <p:spPr/>
        <p:txBody>
          <a:bodyPr/>
          <a:lstStyle/>
          <a:p>
            <a:pPr algn="ctr"/>
            <a:r>
              <a:rPr lang="en-US" b="1" dirty="0"/>
              <a:t>SPARK (In-Memory Processing)</a:t>
            </a:r>
          </a:p>
        </p:txBody>
      </p:sp>
      <p:sp>
        <p:nvSpPr>
          <p:cNvPr id="3" name="Content Placeholder 2">
            <a:extLst>
              <a:ext uri="{FF2B5EF4-FFF2-40B4-BE49-F238E27FC236}">
                <a16:creationId xmlns:a16="http://schemas.microsoft.com/office/drawing/2014/main" id="{706D9F1C-297A-44AF-AE09-B48B7B8AB33A}"/>
              </a:ext>
            </a:extLst>
          </p:cNvPr>
          <p:cNvSpPr>
            <a:spLocks noGrp="1"/>
          </p:cNvSpPr>
          <p:nvPr>
            <p:ph idx="1"/>
          </p:nvPr>
        </p:nvSpPr>
        <p:spPr/>
        <p:txBody>
          <a:bodyPr/>
          <a:lstStyle/>
          <a:p>
            <a:pPr marL="0" indent="0">
              <a:buNone/>
            </a:pPr>
            <a:r>
              <a:rPr lang="en-US" dirty="0"/>
              <a:t>Apache Spark is an open-source distributed general-purpose cluster-computing framework with (mostly) in-memory data processing engine that </a:t>
            </a:r>
            <a:r>
              <a:rPr lang="en-US" b="1" dirty="0"/>
              <a:t>can do</a:t>
            </a:r>
            <a:r>
              <a:rPr lang="en-US" dirty="0"/>
              <a:t> ETL, analytics, machine learning and graph processing on large volumes of data at rest (batch processing) or in motion (streaming processing) with rich concise high-level.</a:t>
            </a:r>
          </a:p>
          <a:p>
            <a:pPr marL="0" indent="0">
              <a:buNone/>
            </a:pPr>
            <a:r>
              <a:rPr lang="en-US" dirty="0"/>
              <a:t>Spark provides an interface for programming entire clusters with implicit data parallelism and fault tolerance.</a:t>
            </a:r>
          </a:p>
        </p:txBody>
      </p:sp>
    </p:spTree>
    <p:extLst>
      <p:ext uri="{BB962C8B-B14F-4D97-AF65-F5344CB8AC3E}">
        <p14:creationId xmlns:p14="http://schemas.microsoft.com/office/powerpoint/2010/main" val="258214476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E6DBE-664D-4461-A8DA-FA6E29DF768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AE22D8-CAC2-46D8-8BAE-96AF8B8CB4D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5350798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6790</Words>
  <Application>Microsoft Office PowerPoint</Application>
  <PresentationFormat>Widescreen</PresentationFormat>
  <Paragraphs>494</Paragraphs>
  <Slides>94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94</vt:i4>
      </vt:variant>
    </vt:vector>
  </HeadingPairs>
  <TitlesOfParts>
    <vt:vector size="98" baseType="lpstr">
      <vt:lpstr>Arial</vt:lpstr>
      <vt:lpstr>Calibri</vt:lpstr>
      <vt:lpstr>Calibri Light</vt:lpstr>
      <vt:lpstr>Office Theme</vt:lpstr>
      <vt:lpstr>Big Data</vt:lpstr>
      <vt:lpstr>Facts and Figures</vt:lpstr>
      <vt:lpstr>Facts and Figures</vt:lpstr>
      <vt:lpstr>Introduction to Big Data</vt:lpstr>
      <vt:lpstr>Introduction to Big Data</vt:lpstr>
      <vt:lpstr>Big Data Use Cases</vt:lpstr>
      <vt:lpstr>History of Big Data</vt:lpstr>
      <vt:lpstr>Big Data Technologies</vt:lpstr>
      <vt:lpstr>PowerPoint Presentation</vt:lpstr>
      <vt:lpstr>Big Data Technologies</vt:lpstr>
      <vt:lpstr>Big Data Technologies</vt:lpstr>
      <vt:lpstr>Types Of Big Data</vt:lpstr>
      <vt:lpstr>Big Data Processing</vt:lpstr>
      <vt:lpstr>Characteristics of Big Data</vt:lpstr>
      <vt:lpstr>Characteristics of Big Data</vt:lpstr>
      <vt:lpstr>Characteristics of Big Data</vt:lpstr>
      <vt:lpstr>Variety</vt:lpstr>
      <vt:lpstr>Characteristics of Big Data</vt:lpstr>
      <vt:lpstr>Velocity</vt:lpstr>
      <vt:lpstr>Characteristics of Big Data</vt:lpstr>
      <vt:lpstr>Characteristics of Big Data</vt:lpstr>
      <vt:lpstr>Veracity</vt:lpstr>
      <vt:lpstr>Problems With Big Data</vt:lpstr>
      <vt:lpstr>Hadoop is the Solution</vt:lpstr>
      <vt:lpstr>Hadoop</vt:lpstr>
      <vt:lpstr>Hadoop</vt:lpstr>
      <vt:lpstr>Hadoop</vt:lpstr>
      <vt:lpstr>Hadoop</vt:lpstr>
      <vt:lpstr>Usage of Hadoop components</vt:lpstr>
      <vt:lpstr>PowerPoint Presentation</vt:lpstr>
      <vt:lpstr>Hadoop Components</vt:lpstr>
      <vt:lpstr>Hadoop Components</vt:lpstr>
      <vt:lpstr>PowerPoint Presentation</vt:lpstr>
      <vt:lpstr>PowerPoint Presentation</vt:lpstr>
      <vt:lpstr>Hadoop Architecture</vt:lpstr>
      <vt:lpstr>Hadoop Architecture</vt:lpstr>
      <vt:lpstr>Hadoop Architecture</vt:lpstr>
      <vt:lpstr>Hadoop Architecture</vt:lpstr>
      <vt:lpstr>PowerPoint Presentation</vt:lpstr>
      <vt:lpstr>Hadoop Architecture</vt:lpstr>
      <vt:lpstr>PowerPoint Presentation</vt:lpstr>
      <vt:lpstr>HDFS</vt:lpstr>
      <vt:lpstr>HDFS</vt:lpstr>
      <vt:lpstr>File I/O in HDFS</vt:lpstr>
      <vt:lpstr>HDFS Data Write Operation</vt:lpstr>
      <vt:lpstr>HDFS Data Write Pipeline Workflow</vt:lpstr>
      <vt:lpstr>HDFS Data Write Pipeline Workflow</vt:lpstr>
      <vt:lpstr>HDFS Data Write Pipeline Workflow</vt:lpstr>
      <vt:lpstr>HDFS Data Write Pipeline Workflow</vt:lpstr>
      <vt:lpstr>HDFS Data Read Operation</vt:lpstr>
      <vt:lpstr>HDFS Data Read Pipeline Workflow</vt:lpstr>
      <vt:lpstr>HDFS Data Read Pipeline Workflow</vt:lpstr>
      <vt:lpstr>HDFS Data Read Pipeline Workflow</vt:lpstr>
      <vt:lpstr>MapReduce (Data Processing)</vt:lpstr>
      <vt:lpstr>MapReduce</vt:lpstr>
      <vt:lpstr>MapReduce</vt:lpstr>
      <vt:lpstr>MapReduce</vt:lpstr>
      <vt:lpstr>MapReduce</vt:lpstr>
      <vt:lpstr>MapReduce</vt:lpstr>
      <vt:lpstr>MapReduce</vt:lpstr>
      <vt:lpstr>PowerPoint Presentation</vt:lpstr>
      <vt:lpstr>Output</vt:lpstr>
      <vt:lpstr>Working of MapReduce</vt:lpstr>
      <vt:lpstr>Working of MapReduce</vt:lpstr>
      <vt:lpstr>MapReduce Phases</vt:lpstr>
      <vt:lpstr>MapReduce</vt:lpstr>
      <vt:lpstr>MapReduce Working</vt:lpstr>
      <vt:lpstr>PowerPoint Presentation</vt:lpstr>
      <vt:lpstr>MapReduce Working</vt:lpstr>
      <vt:lpstr>YARN (Resource Management)</vt:lpstr>
      <vt:lpstr>HIVE (SQL Over Hadoop)</vt:lpstr>
      <vt:lpstr>HIVE (SQL Over Hadoop)</vt:lpstr>
      <vt:lpstr>DRILL (SQL Over Hadoop)</vt:lpstr>
      <vt:lpstr>DRILL (SQL Over Hadoop)</vt:lpstr>
      <vt:lpstr>Impala (SQL Over Hadoop)</vt:lpstr>
      <vt:lpstr>Hbase (NoSQL Database)</vt:lpstr>
      <vt:lpstr>PIG (Scripting)</vt:lpstr>
      <vt:lpstr>Flume (Data Collection)</vt:lpstr>
      <vt:lpstr>Sqoop (Data Collection)</vt:lpstr>
      <vt:lpstr>Zookeeper (Management &amp; Coordination)</vt:lpstr>
      <vt:lpstr>Ambari (Management &amp; Coordination)</vt:lpstr>
      <vt:lpstr>HCatalog (Storage Management)</vt:lpstr>
      <vt:lpstr>OOZIE (Scheduling)</vt:lpstr>
      <vt:lpstr>Airflow (Scheduling)</vt:lpstr>
      <vt:lpstr>AVRO (Data Format)</vt:lpstr>
      <vt:lpstr>Mahout &amp; Spark MLIB (Machine Learning)</vt:lpstr>
      <vt:lpstr>FLINK (Stream Processing)</vt:lpstr>
      <vt:lpstr>Kafka &amp; Storm (Stream Processing)</vt:lpstr>
      <vt:lpstr>Kafka &amp; Storm (Stream Processing)</vt:lpstr>
      <vt:lpstr>Cassandra (NoSQL Database)</vt:lpstr>
      <vt:lpstr>SOLR &amp; LUCENE (Search Engine)</vt:lpstr>
      <vt:lpstr>SOLR &amp; LUCENE (Search Engine)</vt:lpstr>
      <vt:lpstr>SPARK (In-Memory Processing)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dc:title>
  <dc:creator>Ravikant Tyagi</dc:creator>
  <cp:lastModifiedBy>Ravikant Tyagi</cp:lastModifiedBy>
  <cp:revision>1</cp:revision>
  <dcterms:created xsi:type="dcterms:W3CDTF">2020-11-09T06:53:22Z</dcterms:created>
  <dcterms:modified xsi:type="dcterms:W3CDTF">2020-11-09T06:55:49Z</dcterms:modified>
</cp:coreProperties>
</file>

<file path=docProps/thumbnail.jpeg>
</file>